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5" r:id="rId10"/>
    <p:sldId id="266" r:id="rId11"/>
    <p:sldId id="269" r:id="rId12"/>
    <p:sldId id="267" r:id="rId13"/>
    <p:sldId id="268" r:id="rId14"/>
    <p:sldId id="26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0" autoAdjust="0"/>
    <p:restoredTop sz="94660"/>
  </p:normalViewPr>
  <p:slideViewPr>
    <p:cSldViewPr snapToGrid="0">
      <p:cViewPr varScale="1">
        <p:scale>
          <a:sx n="61" d="100"/>
          <a:sy n="61" d="100"/>
        </p:scale>
        <p:origin x="20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4963A-E2D8-FFAF-1DD6-6AE78A9707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D"/>
          </a:p>
        </p:txBody>
      </p:sp>
      <p:sp>
        <p:nvSpPr>
          <p:cNvPr id="3" name="Subtitle 2">
            <a:extLst>
              <a:ext uri="{FF2B5EF4-FFF2-40B4-BE49-F238E27FC236}">
                <a16:creationId xmlns:a16="http://schemas.microsoft.com/office/drawing/2014/main" id="{2F07D76D-3D06-D496-ABB6-E96AF8AF7B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D"/>
          </a:p>
        </p:txBody>
      </p:sp>
      <p:sp>
        <p:nvSpPr>
          <p:cNvPr id="4" name="Date Placeholder 3">
            <a:extLst>
              <a:ext uri="{FF2B5EF4-FFF2-40B4-BE49-F238E27FC236}">
                <a16:creationId xmlns:a16="http://schemas.microsoft.com/office/drawing/2014/main" id="{D09BC6D8-58FD-FB54-C52A-9EBACC4D228F}"/>
              </a:ext>
            </a:extLst>
          </p:cNvPr>
          <p:cNvSpPr>
            <a:spLocks noGrp="1"/>
          </p:cNvSpPr>
          <p:nvPr>
            <p:ph type="dt" sz="half" idx="10"/>
          </p:nvPr>
        </p:nvSpPr>
        <p:spPr/>
        <p:txBody>
          <a:bodyPr/>
          <a:lstStyle/>
          <a:p>
            <a:fld id="{2CEEAE84-237D-4982-808D-4A27F9710AB7}" type="datetimeFigureOut">
              <a:rPr lang="en-ID" smtClean="0"/>
              <a:t>15/03/2024</a:t>
            </a:fld>
            <a:endParaRPr lang="en-ID"/>
          </a:p>
        </p:txBody>
      </p:sp>
      <p:sp>
        <p:nvSpPr>
          <p:cNvPr id="5" name="Footer Placeholder 4">
            <a:extLst>
              <a:ext uri="{FF2B5EF4-FFF2-40B4-BE49-F238E27FC236}">
                <a16:creationId xmlns:a16="http://schemas.microsoft.com/office/drawing/2014/main" id="{1CDBF304-E3D6-384F-A004-805065F256DF}"/>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E68CB1E2-D6A0-78BF-F3D7-1039883FF5DD}"/>
              </a:ext>
            </a:extLst>
          </p:cNvPr>
          <p:cNvSpPr>
            <a:spLocks noGrp="1"/>
          </p:cNvSpPr>
          <p:nvPr>
            <p:ph type="sldNum" sz="quarter" idx="12"/>
          </p:nvPr>
        </p:nvSpPr>
        <p:spPr/>
        <p:txBody>
          <a:bodyPr/>
          <a:lstStyle/>
          <a:p>
            <a:fld id="{06ACE640-1961-46A0-843D-E4DC5C1B1533}" type="slidenum">
              <a:rPr lang="en-ID" smtClean="0"/>
              <a:t>‹#›</a:t>
            </a:fld>
            <a:endParaRPr lang="en-ID"/>
          </a:p>
        </p:txBody>
      </p:sp>
    </p:spTree>
    <p:extLst>
      <p:ext uri="{BB962C8B-B14F-4D97-AF65-F5344CB8AC3E}">
        <p14:creationId xmlns:p14="http://schemas.microsoft.com/office/powerpoint/2010/main" val="831973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A0C04-4F88-6F3E-886F-2AA764035736}"/>
              </a:ext>
            </a:extLst>
          </p:cNvPr>
          <p:cNvSpPr>
            <a:spLocks noGrp="1"/>
          </p:cNvSpPr>
          <p:nvPr>
            <p:ph type="title"/>
          </p:nvPr>
        </p:nvSpPr>
        <p:spPr/>
        <p:txBody>
          <a:bodyPr/>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9284633D-712E-3A1E-530E-A22E219F8F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AD636D0C-5A99-BF49-FFBC-CD2CF82DBC28}"/>
              </a:ext>
            </a:extLst>
          </p:cNvPr>
          <p:cNvSpPr>
            <a:spLocks noGrp="1"/>
          </p:cNvSpPr>
          <p:nvPr>
            <p:ph type="dt" sz="half" idx="10"/>
          </p:nvPr>
        </p:nvSpPr>
        <p:spPr/>
        <p:txBody>
          <a:bodyPr/>
          <a:lstStyle/>
          <a:p>
            <a:fld id="{2CEEAE84-237D-4982-808D-4A27F9710AB7}" type="datetimeFigureOut">
              <a:rPr lang="en-ID" smtClean="0"/>
              <a:t>15/03/2024</a:t>
            </a:fld>
            <a:endParaRPr lang="en-ID"/>
          </a:p>
        </p:txBody>
      </p:sp>
      <p:sp>
        <p:nvSpPr>
          <p:cNvPr id="5" name="Footer Placeholder 4">
            <a:extLst>
              <a:ext uri="{FF2B5EF4-FFF2-40B4-BE49-F238E27FC236}">
                <a16:creationId xmlns:a16="http://schemas.microsoft.com/office/drawing/2014/main" id="{27D52DA8-2068-3E29-DF80-1D5ADA6E5075}"/>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BA432716-D096-0253-BC2E-936456B443AA}"/>
              </a:ext>
            </a:extLst>
          </p:cNvPr>
          <p:cNvSpPr>
            <a:spLocks noGrp="1"/>
          </p:cNvSpPr>
          <p:nvPr>
            <p:ph type="sldNum" sz="quarter" idx="12"/>
          </p:nvPr>
        </p:nvSpPr>
        <p:spPr/>
        <p:txBody>
          <a:bodyPr/>
          <a:lstStyle/>
          <a:p>
            <a:fld id="{06ACE640-1961-46A0-843D-E4DC5C1B1533}" type="slidenum">
              <a:rPr lang="en-ID" smtClean="0"/>
              <a:t>‹#›</a:t>
            </a:fld>
            <a:endParaRPr lang="en-ID"/>
          </a:p>
        </p:txBody>
      </p:sp>
    </p:spTree>
    <p:extLst>
      <p:ext uri="{BB962C8B-B14F-4D97-AF65-F5344CB8AC3E}">
        <p14:creationId xmlns:p14="http://schemas.microsoft.com/office/powerpoint/2010/main" val="3028569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DF8A0C-B628-4A84-1345-96A65D33577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C32055E5-2841-09F9-62F8-5C3524432A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877D7235-D365-960B-7892-67B3453A5CA1}"/>
              </a:ext>
            </a:extLst>
          </p:cNvPr>
          <p:cNvSpPr>
            <a:spLocks noGrp="1"/>
          </p:cNvSpPr>
          <p:nvPr>
            <p:ph type="dt" sz="half" idx="10"/>
          </p:nvPr>
        </p:nvSpPr>
        <p:spPr/>
        <p:txBody>
          <a:bodyPr/>
          <a:lstStyle/>
          <a:p>
            <a:fld id="{2CEEAE84-237D-4982-808D-4A27F9710AB7}" type="datetimeFigureOut">
              <a:rPr lang="en-ID" smtClean="0"/>
              <a:t>15/03/2024</a:t>
            </a:fld>
            <a:endParaRPr lang="en-ID"/>
          </a:p>
        </p:txBody>
      </p:sp>
      <p:sp>
        <p:nvSpPr>
          <p:cNvPr id="5" name="Footer Placeholder 4">
            <a:extLst>
              <a:ext uri="{FF2B5EF4-FFF2-40B4-BE49-F238E27FC236}">
                <a16:creationId xmlns:a16="http://schemas.microsoft.com/office/drawing/2014/main" id="{D7818020-F12D-A55F-47F7-FC84539F247B}"/>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CA595239-941B-B55B-4F2F-0BBFAB117726}"/>
              </a:ext>
            </a:extLst>
          </p:cNvPr>
          <p:cNvSpPr>
            <a:spLocks noGrp="1"/>
          </p:cNvSpPr>
          <p:nvPr>
            <p:ph type="sldNum" sz="quarter" idx="12"/>
          </p:nvPr>
        </p:nvSpPr>
        <p:spPr/>
        <p:txBody>
          <a:bodyPr/>
          <a:lstStyle/>
          <a:p>
            <a:fld id="{06ACE640-1961-46A0-843D-E4DC5C1B1533}" type="slidenum">
              <a:rPr lang="en-ID" smtClean="0"/>
              <a:t>‹#›</a:t>
            </a:fld>
            <a:endParaRPr lang="en-ID"/>
          </a:p>
        </p:txBody>
      </p:sp>
    </p:spTree>
    <p:extLst>
      <p:ext uri="{BB962C8B-B14F-4D97-AF65-F5344CB8AC3E}">
        <p14:creationId xmlns:p14="http://schemas.microsoft.com/office/powerpoint/2010/main" val="2000953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258F-4664-7EAA-151B-A50D79908E97}"/>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AFE3FB45-20FE-35B2-2A27-22119F2047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16D40A25-DEB5-10BE-CFE3-5AC7165CD464}"/>
              </a:ext>
            </a:extLst>
          </p:cNvPr>
          <p:cNvSpPr>
            <a:spLocks noGrp="1"/>
          </p:cNvSpPr>
          <p:nvPr>
            <p:ph type="dt" sz="half" idx="10"/>
          </p:nvPr>
        </p:nvSpPr>
        <p:spPr/>
        <p:txBody>
          <a:bodyPr/>
          <a:lstStyle/>
          <a:p>
            <a:fld id="{2CEEAE84-237D-4982-808D-4A27F9710AB7}" type="datetimeFigureOut">
              <a:rPr lang="en-ID" smtClean="0"/>
              <a:t>15/03/2024</a:t>
            </a:fld>
            <a:endParaRPr lang="en-ID"/>
          </a:p>
        </p:txBody>
      </p:sp>
      <p:sp>
        <p:nvSpPr>
          <p:cNvPr id="5" name="Footer Placeholder 4">
            <a:extLst>
              <a:ext uri="{FF2B5EF4-FFF2-40B4-BE49-F238E27FC236}">
                <a16:creationId xmlns:a16="http://schemas.microsoft.com/office/drawing/2014/main" id="{028678F9-5BEA-D549-0C4C-813511F1A8FE}"/>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B5F95333-E71C-858D-53FF-DBE114A31E2C}"/>
              </a:ext>
            </a:extLst>
          </p:cNvPr>
          <p:cNvSpPr>
            <a:spLocks noGrp="1"/>
          </p:cNvSpPr>
          <p:nvPr>
            <p:ph type="sldNum" sz="quarter" idx="12"/>
          </p:nvPr>
        </p:nvSpPr>
        <p:spPr/>
        <p:txBody>
          <a:bodyPr/>
          <a:lstStyle/>
          <a:p>
            <a:fld id="{06ACE640-1961-46A0-843D-E4DC5C1B1533}" type="slidenum">
              <a:rPr lang="en-ID" smtClean="0"/>
              <a:t>‹#›</a:t>
            </a:fld>
            <a:endParaRPr lang="en-ID"/>
          </a:p>
        </p:txBody>
      </p:sp>
    </p:spTree>
    <p:extLst>
      <p:ext uri="{BB962C8B-B14F-4D97-AF65-F5344CB8AC3E}">
        <p14:creationId xmlns:p14="http://schemas.microsoft.com/office/powerpoint/2010/main" val="997058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E8757-B273-ECD9-7BC8-D60EC01BD1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D"/>
          </a:p>
        </p:txBody>
      </p:sp>
      <p:sp>
        <p:nvSpPr>
          <p:cNvPr id="3" name="Text Placeholder 2">
            <a:extLst>
              <a:ext uri="{FF2B5EF4-FFF2-40B4-BE49-F238E27FC236}">
                <a16:creationId xmlns:a16="http://schemas.microsoft.com/office/drawing/2014/main" id="{97D11358-44A7-BE56-0F14-B7C676B103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0FE55C-429D-0D09-4C5B-4B6F964DED2C}"/>
              </a:ext>
            </a:extLst>
          </p:cNvPr>
          <p:cNvSpPr>
            <a:spLocks noGrp="1"/>
          </p:cNvSpPr>
          <p:nvPr>
            <p:ph type="dt" sz="half" idx="10"/>
          </p:nvPr>
        </p:nvSpPr>
        <p:spPr/>
        <p:txBody>
          <a:bodyPr/>
          <a:lstStyle/>
          <a:p>
            <a:fld id="{2CEEAE84-237D-4982-808D-4A27F9710AB7}" type="datetimeFigureOut">
              <a:rPr lang="en-ID" smtClean="0"/>
              <a:t>15/03/2024</a:t>
            </a:fld>
            <a:endParaRPr lang="en-ID"/>
          </a:p>
        </p:txBody>
      </p:sp>
      <p:sp>
        <p:nvSpPr>
          <p:cNvPr id="5" name="Footer Placeholder 4">
            <a:extLst>
              <a:ext uri="{FF2B5EF4-FFF2-40B4-BE49-F238E27FC236}">
                <a16:creationId xmlns:a16="http://schemas.microsoft.com/office/drawing/2014/main" id="{4E941ED1-3CFC-E8B3-B74D-223EC70D7906}"/>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FB55E180-0CF0-3C2D-5A75-668BE7A86A6F}"/>
              </a:ext>
            </a:extLst>
          </p:cNvPr>
          <p:cNvSpPr>
            <a:spLocks noGrp="1"/>
          </p:cNvSpPr>
          <p:nvPr>
            <p:ph type="sldNum" sz="quarter" idx="12"/>
          </p:nvPr>
        </p:nvSpPr>
        <p:spPr/>
        <p:txBody>
          <a:bodyPr/>
          <a:lstStyle/>
          <a:p>
            <a:fld id="{06ACE640-1961-46A0-843D-E4DC5C1B1533}" type="slidenum">
              <a:rPr lang="en-ID" smtClean="0"/>
              <a:t>‹#›</a:t>
            </a:fld>
            <a:endParaRPr lang="en-ID"/>
          </a:p>
        </p:txBody>
      </p:sp>
    </p:spTree>
    <p:extLst>
      <p:ext uri="{BB962C8B-B14F-4D97-AF65-F5344CB8AC3E}">
        <p14:creationId xmlns:p14="http://schemas.microsoft.com/office/powerpoint/2010/main" val="1047649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8A97F-AF9E-C86C-2965-48F8966EC7AA}"/>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949D212D-23B6-AE8E-8089-7B64589090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Content Placeholder 3">
            <a:extLst>
              <a:ext uri="{FF2B5EF4-FFF2-40B4-BE49-F238E27FC236}">
                <a16:creationId xmlns:a16="http://schemas.microsoft.com/office/drawing/2014/main" id="{BC63E328-6C9C-7790-857A-E0A65C9E07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Date Placeholder 4">
            <a:extLst>
              <a:ext uri="{FF2B5EF4-FFF2-40B4-BE49-F238E27FC236}">
                <a16:creationId xmlns:a16="http://schemas.microsoft.com/office/drawing/2014/main" id="{3B0A6352-B5ED-8730-A4F3-88456AD4AB88}"/>
              </a:ext>
            </a:extLst>
          </p:cNvPr>
          <p:cNvSpPr>
            <a:spLocks noGrp="1"/>
          </p:cNvSpPr>
          <p:nvPr>
            <p:ph type="dt" sz="half" idx="10"/>
          </p:nvPr>
        </p:nvSpPr>
        <p:spPr/>
        <p:txBody>
          <a:bodyPr/>
          <a:lstStyle/>
          <a:p>
            <a:fld id="{2CEEAE84-237D-4982-808D-4A27F9710AB7}" type="datetimeFigureOut">
              <a:rPr lang="en-ID" smtClean="0"/>
              <a:t>15/03/2024</a:t>
            </a:fld>
            <a:endParaRPr lang="en-ID"/>
          </a:p>
        </p:txBody>
      </p:sp>
      <p:sp>
        <p:nvSpPr>
          <p:cNvPr id="6" name="Footer Placeholder 5">
            <a:extLst>
              <a:ext uri="{FF2B5EF4-FFF2-40B4-BE49-F238E27FC236}">
                <a16:creationId xmlns:a16="http://schemas.microsoft.com/office/drawing/2014/main" id="{31B4606E-4401-FA77-F9EB-2355F5DE3125}"/>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FF727FCD-4ECF-354E-5F62-32044DD697A7}"/>
              </a:ext>
            </a:extLst>
          </p:cNvPr>
          <p:cNvSpPr>
            <a:spLocks noGrp="1"/>
          </p:cNvSpPr>
          <p:nvPr>
            <p:ph type="sldNum" sz="quarter" idx="12"/>
          </p:nvPr>
        </p:nvSpPr>
        <p:spPr/>
        <p:txBody>
          <a:bodyPr/>
          <a:lstStyle/>
          <a:p>
            <a:fld id="{06ACE640-1961-46A0-843D-E4DC5C1B1533}" type="slidenum">
              <a:rPr lang="en-ID" smtClean="0"/>
              <a:t>‹#›</a:t>
            </a:fld>
            <a:endParaRPr lang="en-ID"/>
          </a:p>
        </p:txBody>
      </p:sp>
    </p:spTree>
    <p:extLst>
      <p:ext uri="{BB962C8B-B14F-4D97-AF65-F5344CB8AC3E}">
        <p14:creationId xmlns:p14="http://schemas.microsoft.com/office/powerpoint/2010/main" val="961560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5CB47-8208-8F1F-D7E7-F6D0F3007908}"/>
              </a:ext>
            </a:extLst>
          </p:cNvPr>
          <p:cNvSpPr>
            <a:spLocks noGrp="1"/>
          </p:cNvSpPr>
          <p:nvPr>
            <p:ph type="title"/>
          </p:nvPr>
        </p:nvSpPr>
        <p:spPr>
          <a:xfrm>
            <a:off x="839788" y="365125"/>
            <a:ext cx="10515600" cy="1325563"/>
          </a:xfrm>
        </p:spPr>
        <p:txBody>
          <a:bodyPr/>
          <a:lstStyle/>
          <a:p>
            <a:r>
              <a:rPr lang="en-US"/>
              <a:t>Click to edit Master title style</a:t>
            </a:r>
            <a:endParaRPr lang="en-ID"/>
          </a:p>
        </p:txBody>
      </p:sp>
      <p:sp>
        <p:nvSpPr>
          <p:cNvPr id="3" name="Text Placeholder 2">
            <a:extLst>
              <a:ext uri="{FF2B5EF4-FFF2-40B4-BE49-F238E27FC236}">
                <a16:creationId xmlns:a16="http://schemas.microsoft.com/office/drawing/2014/main" id="{E954840D-D087-2800-41AE-611036F408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AF3627-10B1-0E1A-74F8-6641BB4FAA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Text Placeholder 4">
            <a:extLst>
              <a:ext uri="{FF2B5EF4-FFF2-40B4-BE49-F238E27FC236}">
                <a16:creationId xmlns:a16="http://schemas.microsoft.com/office/drawing/2014/main" id="{E7678C25-A715-0C30-0F3C-398E649EF3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E0B6CB-E9F1-7E51-4CB5-379BE0DE96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7" name="Date Placeholder 6">
            <a:extLst>
              <a:ext uri="{FF2B5EF4-FFF2-40B4-BE49-F238E27FC236}">
                <a16:creationId xmlns:a16="http://schemas.microsoft.com/office/drawing/2014/main" id="{31A68F23-4595-0B39-B8E8-8C6983CDFCA3}"/>
              </a:ext>
            </a:extLst>
          </p:cNvPr>
          <p:cNvSpPr>
            <a:spLocks noGrp="1"/>
          </p:cNvSpPr>
          <p:nvPr>
            <p:ph type="dt" sz="half" idx="10"/>
          </p:nvPr>
        </p:nvSpPr>
        <p:spPr/>
        <p:txBody>
          <a:bodyPr/>
          <a:lstStyle/>
          <a:p>
            <a:fld id="{2CEEAE84-237D-4982-808D-4A27F9710AB7}" type="datetimeFigureOut">
              <a:rPr lang="en-ID" smtClean="0"/>
              <a:t>15/03/2024</a:t>
            </a:fld>
            <a:endParaRPr lang="en-ID"/>
          </a:p>
        </p:txBody>
      </p:sp>
      <p:sp>
        <p:nvSpPr>
          <p:cNvPr id="8" name="Footer Placeholder 7">
            <a:extLst>
              <a:ext uri="{FF2B5EF4-FFF2-40B4-BE49-F238E27FC236}">
                <a16:creationId xmlns:a16="http://schemas.microsoft.com/office/drawing/2014/main" id="{0C978D96-CB07-2F4B-79AD-A89B7F3B8E09}"/>
              </a:ext>
            </a:extLst>
          </p:cNvPr>
          <p:cNvSpPr>
            <a:spLocks noGrp="1"/>
          </p:cNvSpPr>
          <p:nvPr>
            <p:ph type="ftr" sz="quarter" idx="11"/>
          </p:nvPr>
        </p:nvSpPr>
        <p:spPr/>
        <p:txBody>
          <a:bodyPr/>
          <a:lstStyle/>
          <a:p>
            <a:endParaRPr lang="en-ID"/>
          </a:p>
        </p:txBody>
      </p:sp>
      <p:sp>
        <p:nvSpPr>
          <p:cNvPr id="9" name="Slide Number Placeholder 8">
            <a:extLst>
              <a:ext uri="{FF2B5EF4-FFF2-40B4-BE49-F238E27FC236}">
                <a16:creationId xmlns:a16="http://schemas.microsoft.com/office/drawing/2014/main" id="{050D9D1E-0D9C-70FC-AE35-DC0288DAD0ED}"/>
              </a:ext>
            </a:extLst>
          </p:cNvPr>
          <p:cNvSpPr>
            <a:spLocks noGrp="1"/>
          </p:cNvSpPr>
          <p:nvPr>
            <p:ph type="sldNum" sz="quarter" idx="12"/>
          </p:nvPr>
        </p:nvSpPr>
        <p:spPr/>
        <p:txBody>
          <a:bodyPr/>
          <a:lstStyle/>
          <a:p>
            <a:fld id="{06ACE640-1961-46A0-843D-E4DC5C1B1533}" type="slidenum">
              <a:rPr lang="en-ID" smtClean="0"/>
              <a:t>‹#›</a:t>
            </a:fld>
            <a:endParaRPr lang="en-ID"/>
          </a:p>
        </p:txBody>
      </p:sp>
    </p:spTree>
    <p:extLst>
      <p:ext uri="{BB962C8B-B14F-4D97-AF65-F5344CB8AC3E}">
        <p14:creationId xmlns:p14="http://schemas.microsoft.com/office/powerpoint/2010/main" val="1780380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C726C-ED35-5468-202D-E45939915621}"/>
              </a:ext>
            </a:extLst>
          </p:cNvPr>
          <p:cNvSpPr>
            <a:spLocks noGrp="1"/>
          </p:cNvSpPr>
          <p:nvPr>
            <p:ph type="title"/>
          </p:nvPr>
        </p:nvSpPr>
        <p:spPr/>
        <p:txBody>
          <a:bodyPr/>
          <a:lstStyle/>
          <a:p>
            <a:r>
              <a:rPr lang="en-US"/>
              <a:t>Click to edit Master title style</a:t>
            </a:r>
            <a:endParaRPr lang="en-ID"/>
          </a:p>
        </p:txBody>
      </p:sp>
      <p:sp>
        <p:nvSpPr>
          <p:cNvPr id="3" name="Date Placeholder 2">
            <a:extLst>
              <a:ext uri="{FF2B5EF4-FFF2-40B4-BE49-F238E27FC236}">
                <a16:creationId xmlns:a16="http://schemas.microsoft.com/office/drawing/2014/main" id="{DBBBE54B-94B5-41BB-21EE-CE80B1FCB5EE}"/>
              </a:ext>
            </a:extLst>
          </p:cNvPr>
          <p:cNvSpPr>
            <a:spLocks noGrp="1"/>
          </p:cNvSpPr>
          <p:nvPr>
            <p:ph type="dt" sz="half" idx="10"/>
          </p:nvPr>
        </p:nvSpPr>
        <p:spPr/>
        <p:txBody>
          <a:bodyPr/>
          <a:lstStyle/>
          <a:p>
            <a:fld id="{2CEEAE84-237D-4982-808D-4A27F9710AB7}" type="datetimeFigureOut">
              <a:rPr lang="en-ID" smtClean="0"/>
              <a:t>15/03/2024</a:t>
            </a:fld>
            <a:endParaRPr lang="en-ID"/>
          </a:p>
        </p:txBody>
      </p:sp>
      <p:sp>
        <p:nvSpPr>
          <p:cNvPr id="4" name="Footer Placeholder 3">
            <a:extLst>
              <a:ext uri="{FF2B5EF4-FFF2-40B4-BE49-F238E27FC236}">
                <a16:creationId xmlns:a16="http://schemas.microsoft.com/office/drawing/2014/main" id="{97179267-F8E7-8C7F-EBD6-620C983661B0}"/>
              </a:ext>
            </a:extLst>
          </p:cNvPr>
          <p:cNvSpPr>
            <a:spLocks noGrp="1"/>
          </p:cNvSpPr>
          <p:nvPr>
            <p:ph type="ftr" sz="quarter" idx="11"/>
          </p:nvPr>
        </p:nvSpPr>
        <p:spPr/>
        <p:txBody>
          <a:bodyPr/>
          <a:lstStyle/>
          <a:p>
            <a:endParaRPr lang="en-ID"/>
          </a:p>
        </p:txBody>
      </p:sp>
      <p:sp>
        <p:nvSpPr>
          <p:cNvPr id="5" name="Slide Number Placeholder 4">
            <a:extLst>
              <a:ext uri="{FF2B5EF4-FFF2-40B4-BE49-F238E27FC236}">
                <a16:creationId xmlns:a16="http://schemas.microsoft.com/office/drawing/2014/main" id="{9C9C4A7D-B875-B6A7-48E4-4FA5C60DE0DD}"/>
              </a:ext>
            </a:extLst>
          </p:cNvPr>
          <p:cNvSpPr>
            <a:spLocks noGrp="1"/>
          </p:cNvSpPr>
          <p:nvPr>
            <p:ph type="sldNum" sz="quarter" idx="12"/>
          </p:nvPr>
        </p:nvSpPr>
        <p:spPr/>
        <p:txBody>
          <a:bodyPr/>
          <a:lstStyle/>
          <a:p>
            <a:fld id="{06ACE640-1961-46A0-843D-E4DC5C1B1533}" type="slidenum">
              <a:rPr lang="en-ID" smtClean="0"/>
              <a:t>‹#›</a:t>
            </a:fld>
            <a:endParaRPr lang="en-ID"/>
          </a:p>
        </p:txBody>
      </p:sp>
    </p:spTree>
    <p:extLst>
      <p:ext uri="{BB962C8B-B14F-4D97-AF65-F5344CB8AC3E}">
        <p14:creationId xmlns:p14="http://schemas.microsoft.com/office/powerpoint/2010/main" val="3537140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8DD1B0-E275-A4CB-8A78-CB028D90DB56}"/>
              </a:ext>
            </a:extLst>
          </p:cNvPr>
          <p:cNvSpPr>
            <a:spLocks noGrp="1"/>
          </p:cNvSpPr>
          <p:nvPr>
            <p:ph type="dt" sz="half" idx="10"/>
          </p:nvPr>
        </p:nvSpPr>
        <p:spPr/>
        <p:txBody>
          <a:bodyPr/>
          <a:lstStyle/>
          <a:p>
            <a:fld id="{2CEEAE84-237D-4982-808D-4A27F9710AB7}" type="datetimeFigureOut">
              <a:rPr lang="en-ID" smtClean="0"/>
              <a:t>15/03/2024</a:t>
            </a:fld>
            <a:endParaRPr lang="en-ID"/>
          </a:p>
        </p:txBody>
      </p:sp>
      <p:sp>
        <p:nvSpPr>
          <p:cNvPr id="3" name="Footer Placeholder 2">
            <a:extLst>
              <a:ext uri="{FF2B5EF4-FFF2-40B4-BE49-F238E27FC236}">
                <a16:creationId xmlns:a16="http://schemas.microsoft.com/office/drawing/2014/main" id="{CDE0C55C-866B-F9CB-BC81-12E23B4A82D6}"/>
              </a:ext>
            </a:extLst>
          </p:cNvPr>
          <p:cNvSpPr>
            <a:spLocks noGrp="1"/>
          </p:cNvSpPr>
          <p:nvPr>
            <p:ph type="ftr" sz="quarter" idx="11"/>
          </p:nvPr>
        </p:nvSpPr>
        <p:spPr/>
        <p:txBody>
          <a:bodyPr/>
          <a:lstStyle/>
          <a:p>
            <a:endParaRPr lang="en-ID"/>
          </a:p>
        </p:txBody>
      </p:sp>
      <p:sp>
        <p:nvSpPr>
          <p:cNvPr id="4" name="Slide Number Placeholder 3">
            <a:extLst>
              <a:ext uri="{FF2B5EF4-FFF2-40B4-BE49-F238E27FC236}">
                <a16:creationId xmlns:a16="http://schemas.microsoft.com/office/drawing/2014/main" id="{FA5427C5-B477-CB1C-FDF1-62CD74094F7C}"/>
              </a:ext>
            </a:extLst>
          </p:cNvPr>
          <p:cNvSpPr>
            <a:spLocks noGrp="1"/>
          </p:cNvSpPr>
          <p:nvPr>
            <p:ph type="sldNum" sz="quarter" idx="12"/>
          </p:nvPr>
        </p:nvSpPr>
        <p:spPr/>
        <p:txBody>
          <a:bodyPr/>
          <a:lstStyle/>
          <a:p>
            <a:fld id="{06ACE640-1961-46A0-843D-E4DC5C1B1533}" type="slidenum">
              <a:rPr lang="en-ID" smtClean="0"/>
              <a:t>‹#›</a:t>
            </a:fld>
            <a:endParaRPr lang="en-ID"/>
          </a:p>
        </p:txBody>
      </p:sp>
    </p:spTree>
    <p:extLst>
      <p:ext uri="{BB962C8B-B14F-4D97-AF65-F5344CB8AC3E}">
        <p14:creationId xmlns:p14="http://schemas.microsoft.com/office/powerpoint/2010/main" val="3179396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D711E-21EF-1469-9CC9-CE1EAE891B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Content Placeholder 2">
            <a:extLst>
              <a:ext uri="{FF2B5EF4-FFF2-40B4-BE49-F238E27FC236}">
                <a16:creationId xmlns:a16="http://schemas.microsoft.com/office/drawing/2014/main" id="{EA266823-CCCB-F34E-5099-2725B97789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Text Placeholder 3">
            <a:extLst>
              <a:ext uri="{FF2B5EF4-FFF2-40B4-BE49-F238E27FC236}">
                <a16:creationId xmlns:a16="http://schemas.microsoft.com/office/drawing/2014/main" id="{A5F147F1-6F61-D590-EBEC-14D5342D54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0D4143-4983-9F8D-291D-200951A7275F}"/>
              </a:ext>
            </a:extLst>
          </p:cNvPr>
          <p:cNvSpPr>
            <a:spLocks noGrp="1"/>
          </p:cNvSpPr>
          <p:nvPr>
            <p:ph type="dt" sz="half" idx="10"/>
          </p:nvPr>
        </p:nvSpPr>
        <p:spPr/>
        <p:txBody>
          <a:bodyPr/>
          <a:lstStyle/>
          <a:p>
            <a:fld id="{2CEEAE84-237D-4982-808D-4A27F9710AB7}" type="datetimeFigureOut">
              <a:rPr lang="en-ID" smtClean="0"/>
              <a:t>15/03/2024</a:t>
            </a:fld>
            <a:endParaRPr lang="en-ID"/>
          </a:p>
        </p:txBody>
      </p:sp>
      <p:sp>
        <p:nvSpPr>
          <p:cNvPr id="6" name="Footer Placeholder 5">
            <a:extLst>
              <a:ext uri="{FF2B5EF4-FFF2-40B4-BE49-F238E27FC236}">
                <a16:creationId xmlns:a16="http://schemas.microsoft.com/office/drawing/2014/main" id="{C131FDB2-28F7-ADBB-E132-821CB0FCA5CC}"/>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046B0E55-C598-C7EA-9EEF-1CCD3195DC69}"/>
              </a:ext>
            </a:extLst>
          </p:cNvPr>
          <p:cNvSpPr>
            <a:spLocks noGrp="1"/>
          </p:cNvSpPr>
          <p:nvPr>
            <p:ph type="sldNum" sz="quarter" idx="12"/>
          </p:nvPr>
        </p:nvSpPr>
        <p:spPr/>
        <p:txBody>
          <a:bodyPr/>
          <a:lstStyle/>
          <a:p>
            <a:fld id="{06ACE640-1961-46A0-843D-E4DC5C1B1533}" type="slidenum">
              <a:rPr lang="en-ID" smtClean="0"/>
              <a:t>‹#›</a:t>
            </a:fld>
            <a:endParaRPr lang="en-ID"/>
          </a:p>
        </p:txBody>
      </p:sp>
    </p:spTree>
    <p:extLst>
      <p:ext uri="{BB962C8B-B14F-4D97-AF65-F5344CB8AC3E}">
        <p14:creationId xmlns:p14="http://schemas.microsoft.com/office/powerpoint/2010/main" val="3110874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506E7-7036-A1AF-ACDE-C8C22ED49B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Picture Placeholder 2">
            <a:extLst>
              <a:ext uri="{FF2B5EF4-FFF2-40B4-BE49-F238E27FC236}">
                <a16:creationId xmlns:a16="http://schemas.microsoft.com/office/drawing/2014/main" id="{6EB888BB-2EF1-C026-1205-FF904F9314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D"/>
          </a:p>
        </p:txBody>
      </p:sp>
      <p:sp>
        <p:nvSpPr>
          <p:cNvPr id="4" name="Text Placeholder 3">
            <a:extLst>
              <a:ext uri="{FF2B5EF4-FFF2-40B4-BE49-F238E27FC236}">
                <a16:creationId xmlns:a16="http://schemas.microsoft.com/office/drawing/2014/main" id="{4FA2D422-ECC7-6B98-D60F-876EED8797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0B6DEE-4646-2166-8550-8BBB3F476EBE}"/>
              </a:ext>
            </a:extLst>
          </p:cNvPr>
          <p:cNvSpPr>
            <a:spLocks noGrp="1"/>
          </p:cNvSpPr>
          <p:nvPr>
            <p:ph type="dt" sz="half" idx="10"/>
          </p:nvPr>
        </p:nvSpPr>
        <p:spPr/>
        <p:txBody>
          <a:bodyPr/>
          <a:lstStyle/>
          <a:p>
            <a:fld id="{2CEEAE84-237D-4982-808D-4A27F9710AB7}" type="datetimeFigureOut">
              <a:rPr lang="en-ID" smtClean="0"/>
              <a:t>15/03/2024</a:t>
            </a:fld>
            <a:endParaRPr lang="en-ID"/>
          </a:p>
        </p:txBody>
      </p:sp>
      <p:sp>
        <p:nvSpPr>
          <p:cNvPr id="6" name="Footer Placeholder 5">
            <a:extLst>
              <a:ext uri="{FF2B5EF4-FFF2-40B4-BE49-F238E27FC236}">
                <a16:creationId xmlns:a16="http://schemas.microsoft.com/office/drawing/2014/main" id="{D9E526D3-34D4-DF71-87A4-26786D3805E8}"/>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82758724-74F0-9D36-8389-58A06702E137}"/>
              </a:ext>
            </a:extLst>
          </p:cNvPr>
          <p:cNvSpPr>
            <a:spLocks noGrp="1"/>
          </p:cNvSpPr>
          <p:nvPr>
            <p:ph type="sldNum" sz="quarter" idx="12"/>
          </p:nvPr>
        </p:nvSpPr>
        <p:spPr/>
        <p:txBody>
          <a:bodyPr/>
          <a:lstStyle/>
          <a:p>
            <a:fld id="{06ACE640-1961-46A0-843D-E4DC5C1B1533}" type="slidenum">
              <a:rPr lang="en-ID" smtClean="0"/>
              <a:t>‹#›</a:t>
            </a:fld>
            <a:endParaRPr lang="en-ID"/>
          </a:p>
        </p:txBody>
      </p:sp>
    </p:spTree>
    <p:extLst>
      <p:ext uri="{BB962C8B-B14F-4D97-AF65-F5344CB8AC3E}">
        <p14:creationId xmlns:p14="http://schemas.microsoft.com/office/powerpoint/2010/main" val="1742701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08430C-E421-45EB-2BEC-8643A0311E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64C4A9B3-CDED-92A0-F812-61D4623040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B5B5E448-35C2-77DD-3D9F-461E409600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EEAE84-237D-4982-808D-4A27F9710AB7}" type="datetimeFigureOut">
              <a:rPr lang="en-ID" smtClean="0"/>
              <a:t>15/03/2024</a:t>
            </a:fld>
            <a:endParaRPr lang="en-ID"/>
          </a:p>
        </p:txBody>
      </p:sp>
      <p:sp>
        <p:nvSpPr>
          <p:cNvPr id="5" name="Footer Placeholder 4">
            <a:extLst>
              <a:ext uri="{FF2B5EF4-FFF2-40B4-BE49-F238E27FC236}">
                <a16:creationId xmlns:a16="http://schemas.microsoft.com/office/drawing/2014/main" id="{C20E3C8F-779B-4938-CA73-35137CF0D9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A0063986-2D88-D8D6-4AB6-3127154C04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ACE640-1961-46A0-843D-E4DC5C1B1533}" type="slidenum">
              <a:rPr lang="en-ID" smtClean="0"/>
              <a:t>‹#›</a:t>
            </a:fld>
            <a:endParaRPr lang="en-ID"/>
          </a:p>
        </p:txBody>
      </p:sp>
    </p:spTree>
    <p:extLst>
      <p:ext uri="{BB962C8B-B14F-4D97-AF65-F5344CB8AC3E}">
        <p14:creationId xmlns:p14="http://schemas.microsoft.com/office/powerpoint/2010/main" val="519000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24720-9AF5-7A3D-068F-DF6BA355AA90}"/>
              </a:ext>
            </a:extLst>
          </p:cNvPr>
          <p:cNvSpPr>
            <a:spLocks noGrp="1"/>
          </p:cNvSpPr>
          <p:nvPr>
            <p:ph type="ctrTitle"/>
          </p:nvPr>
        </p:nvSpPr>
        <p:spPr/>
        <p:txBody>
          <a:bodyPr/>
          <a:lstStyle/>
          <a:p>
            <a:endParaRPr lang="en-ID"/>
          </a:p>
        </p:txBody>
      </p:sp>
      <p:sp>
        <p:nvSpPr>
          <p:cNvPr id="3" name="Subtitle 2">
            <a:extLst>
              <a:ext uri="{FF2B5EF4-FFF2-40B4-BE49-F238E27FC236}">
                <a16:creationId xmlns:a16="http://schemas.microsoft.com/office/drawing/2014/main" id="{33DA78B3-FA14-2D8A-ABFA-A832F6C53FC1}"/>
              </a:ext>
            </a:extLst>
          </p:cNvPr>
          <p:cNvSpPr>
            <a:spLocks noGrp="1"/>
          </p:cNvSpPr>
          <p:nvPr>
            <p:ph type="subTitle" idx="1"/>
          </p:nvPr>
        </p:nvSpPr>
        <p:spPr/>
        <p:txBody>
          <a:bodyPr/>
          <a:lstStyle/>
          <a:p>
            <a:endParaRPr lang="en-ID"/>
          </a:p>
        </p:txBody>
      </p:sp>
      <p:pic>
        <p:nvPicPr>
          <p:cNvPr id="11" name="Picture 10">
            <a:extLst>
              <a:ext uri="{FF2B5EF4-FFF2-40B4-BE49-F238E27FC236}">
                <a16:creationId xmlns:a16="http://schemas.microsoft.com/office/drawing/2014/main" id="{1E84070F-05CA-1740-7B6D-548D00BD99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57"/>
            <a:ext cx="12192000" cy="6853238"/>
          </a:xfrm>
          <a:prstGeom prst="rect">
            <a:avLst/>
          </a:prstGeom>
        </p:spPr>
      </p:pic>
      <p:sp>
        <p:nvSpPr>
          <p:cNvPr id="9" name="Rectangle: Rounded Corners 8">
            <a:extLst>
              <a:ext uri="{FF2B5EF4-FFF2-40B4-BE49-F238E27FC236}">
                <a16:creationId xmlns:a16="http://schemas.microsoft.com/office/drawing/2014/main" id="{9C551247-207D-539B-DD12-197910893329}"/>
              </a:ext>
            </a:extLst>
          </p:cNvPr>
          <p:cNvSpPr/>
          <p:nvPr/>
        </p:nvSpPr>
        <p:spPr>
          <a:xfrm>
            <a:off x="7345017" y="4363278"/>
            <a:ext cx="4671392" cy="775252"/>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r>
              <a:rPr lang="en-US" sz="2000" dirty="0">
                <a:solidFill>
                  <a:schemeClr val="tx1"/>
                </a:solidFill>
              </a:rPr>
              <a:t>Divisi : Poster Digital Pendidikan (PDP)</a:t>
            </a:r>
            <a:endParaRPr lang="en-ID" sz="2000" dirty="0">
              <a:solidFill>
                <a:schemeClr val="tx1"/>
              </a:solidFill>
            </a:endParaRPr>
          </a:p>
        </p:txBody>
      </p:sp>
    </p:spTree>
    <p:extLst>
      <p:ext uri="{BB962C8B-B14F-4D97-AF65-F5344CB8AC3E}">
        <p14:creationId xmlns:p14="http://schemas.microsoft.com/office/powerpoint/2010/main" val="997622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C64C83-1A7A-2B8C-0D9B-DA7E5ED2E952}"/>
              </a:ext>
            </a:extLst>
          </p:cNvPr>
          <p:cNvPicPr>
            <a:picLocks noChangeAspect="1"/>
          </p:cNvPicPr>
          <p:nvPr/>
        </p:nvPicPr>
        <p:blipFill>
          <a:blip r:embed="rId2"/>
          <a:stretch>
            <a:fillRect/>
          </a:stretch>
        </p:blipFill>
        <p:spPr>
          <a:xfrm>
            <a:off x="0" y="57823"/>
            <a:ext cx="12192000" cy="970083"/>
          </a:xfrm>
          <a:prstGeom prst="rect">
            <a:avLst/>
          </a:prstGeom>
        </p:spPr>
      </p:pic>
      <p:sp>
        <p:nvSpPr>
          <p:cNvPr id="8" name="Footer Placeholder 4">
            <a:extLst>
              <a:ext uri="{FF2B5EF4-FFF2-40B4-BE49-F238E27FC236}">
                <a16:creationId xmlns:a16="http://schemas.microsoft.com/office/drawing/2014/main" id="{82BD1C79-A46F-EB43-9439-02C9FC6BA79E}"/>
              </a:ext>
            </a:extLst>
          </p:cNvPr>
          <p:cNvSpPr txBox="1">
            <a:spLocks/>
          </p:cNvSpPr>
          <p:nvPr/>
        </p:nvSpPr>
        <p:spPr>
          <a:xfrm>
            <a:off x="8281327" y="6517938"/>
            <a:ext cx="4724400" cy="247313"/>
          </a:xfrm>
          <a:prstGeom prst="rect">
            <a:avLst/>
          </a:prstGeom>
        </p:spPr>
        <p:txBody>
          <a:bodyPr vert="horz" lIns="91440" tIns="45720" rIns="91440" bIns="45720" rtlCol="0" anchor="ctr"/>
          <a:lstStyle>
            <a:defPPr>
              <a:defRPr lang="en-US"/>
            </a:defPPr>
            <a:lvl1pPr marL="0" algn="ctr" defTabSz="457200" rtl="0" eaLnBrk="1" latinLnBrk="0" hangingPunct="1">
              <a:defRPr sz="1600" b="1" kern="1200">
                <a:solidFill>
                  <a:srgbClr val="00206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err="1">
                <a:ln>
                  <a:noFill/>
                </a:ln>
                <a:solidFill>
                  <a:srgbClr val="002060"/>
                </a:solidFill>
                <a:effectLst/>
                <a:uLnTx/>
                <a:uFillTx/>
                <a:latin typeface="Calibri" panose="020F0502020204030204"/>
                <a:ea typeface="+mn-ea"/>
                <a:cs typeface="+mn-cs"/>
              </a:rPr>
              <a:t>Webinar</a:t>
            </a:r>
            <a:r>
              <a:rPr kumimoji="0" lang="es-ES" sz="1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s-ES" sz="1600" b="1" i="0" u="none" strike="noStrike" kern="1200" cap="none" spc="0" normalizeH="0" baseline="0" noProof="0" dirty="0" err="1">
                <a:ln>
                  <a:noFill/>
                </a:ln>
                <a:solidFill>
                  <a:srgbClr val="002060"/>
                </a:solidFill>
                <a:effectLst/>
                <a:uLnTx/>
                <a:uFillTx/>
                <a:latin typeface="Calibri" panose="020F0502020204030204"/>
                <a:ea typeface="+mn-ea"/>
                <a:cs typeface="+mn-cs"/>
              </a:rPr>
              <a:t>Sosialisasi</a:t>
            </a:r>
            <a:r>
              <a:rPr kumimoji="0" lang="es-ES" sz="1600" b="1" i="0" u="none" strike="noStrike" kern="1200" cap="none" spc="0" normalizeH="0" baseline="0" noProof="0" dirty="0">
                <a:ln>
                  <a:noFill/>
                </a:ln>
                <a:solidFill>
                  <a:srgbClr val="002060"/>
                </a:solidFill>
                <a:effectLst/>
                <a:uLnTx/>
                <a:uFillTx/>
                <a:latin typeface="Calibri" panose="020F0502020204030204"/>
                <a:ea typeface="+mn-ea"/>
                <a:cs typeface="+mn-cs"/>
              </a:rPr>
              <a:t> LIDM V/2024</a:t>
            </a:r>
            <a:endParaRPr kumimoji="0" lang="en-US" sz="16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692EDC3-24FA-8049-A9E9-0B5343DC90E2}"/>
              </a:ext>
            </a:extLst>
          </p:cNvPr>
          <p:cNvSpPr txBox="1"/>
          <p:nvPr/>
        </p:nvSpPr>
        <p:spPr>
          <a:xfrm>
            <a:off x="367861" y="923398"/>
            <a:ext cx="7538356" cy="584775"/>
          </a:xfrm>
          <a:prstGeom prst="rect">
            <a:avLst/>
          </a:prstGeom>
          <a:noFill/>
        </p:spPr>
        <p:txBody>
          <a:bodyPr wrap="square" rtlCol="0">
            <a:spAutoFit/>
          </a:bodyPr>
          <a:lstStyle/>
          <a:p>
            <a:r>
              <a:rPr lang="en-US" sz="3200" b="1" dirty="0"/>
              <a:t>Babak Final</a:t>
            </a:r>
          </a:p>
        </p:txBody>
      </p:sp>
      <p:sp>
        <p:nvSpPr>
          <p:cNvPr id="10" name="TextBox 9">
            <a:extLst>
              <a:ext uri="{FF2B5EF4-FFF2-40B4-BE49-F238E27FC236}">
                <a16:creationId xmlns:a16="http://schemas.microsoft.com/office/drawing/2014/main" id="{0D733873-3B48-6142-8E56-A0EE47A2AFF5}"/>
              </a:ext>
            </a:extLst>
          </p:cNvPr>
          <p:cNvSpPr txBox="1"/>
          <p:nvPr/>
        </p:nvSpPr>
        <p:spPr>
          <a:xfrm>
            <a:off x="383488" y="1450052"/>
            <a:ext cx="5376181" cy="4801314"/>
          </a:xfrm>
          <a:prstGeom prst="rect">
            <a:avLst/>
          </a:prstGeom>
          <a:noFill/>
        </p:spPr>
        <p:txBody>
          <a:bodyPr wrap="square" rtlCol="0">
            <a:spAutoFit/>
          </a:bodyPr>
          <a:lstStyle/>
          <a:p>
            <a:pPr marL="342900" indent="-342900">
              <a:buAutoNum type="arabicPeriod"/>
            </a:pPr>
            <a:r>
              <a:rPr lang="en-US" dirty="0"/>
              <a:t>Tim </a:t>
            </a:r>
            <a:r>
              <a:rPr lang="en-US" dirty="0" err="1"/>
              <a:t>peserta</a:t>
            </a:r>
            <a:r>
              <a:rPr lang="en-US" dirty="0"/>
              <a:t> </a:t>
            </a:r>
            <a:r>
              <a:rPr lang="en-US" dirty="0" err="1"/>
              <a:t>membuat</a:t>
            </a:r>
            <a:r>
              <a:rPr lang="en-US" dirty="0"/>
              <a:t> </a:t>
            </a:r>
            <a:r>
              <a:rPr lang="en-US" b="1" dirty="0" err="1"/>
              <a:t>persiapan</a:t>
            </a:r>
            <a:r>
              <a:rPr lang="en-US" b="1" dirty="0"/>
              <a:t> </a:t>
            </a:r>
            <a:r>
              <a:rPr lang="en-US" b="1" dirty="0" err="1"/>
              <a:t>presentasi</a:t>
            </a:r>
            <a:r>
              <a:rPr lang="en-US" b="1" dirty="0"/>
              <a:t> (ppt) dengan </a:t>
            </a:r>
            <a:r>
              <a:rPr lang="en-US" b="1" dirty="0" err="1"/>
              <a:t>durasi</a:t>
            </a:r>
            <a:r>
              <a:rPr lang="en-US" b="1" dirty="0"/>
              <a:t> </a:t>
            </a:r>
            <a:r>
              <a:rPr lang="en-US" b="1" dirty="0" err="1"/>
              <a:t>presentasi</a:t>
            </a:r>
            <a:r>
              <a:rPr lang="en-US" b="1" dirty="0"/>
              <a:t> 7 menit</a:t>
            </a:r>
            <a:r>
              <a:rPr lang="en-US" dirty="0"/>
              <a:t>.</a:t>
            </a:r>
          </a:p>
          <a:p>
            <a:pPr marL="342900" indent="-342900">
              <a:buAutoNum type="arabicPeriod"/>
            </a:pPr>
            <a:r>
              <a:rPr lang="en-US" dirty="0"/>
              <a:t>Tim </a:t>
            </a:r>
            <a:r>
              <a:rPr lang="en-US" dirty="0" err="1"/>
              <a:t>peserta</a:t>
            </a:r>
            <a:r>
              <a:rPr lang="en-US" dirty="0"/>
              <a:t> </a:t>
            </a:r>
            <a:r>
              <a:rPr lang="en-US" dirty="0" err="1"/>
              <a:t>finalis</a:t>
            </a:r>
            <a:r>
              <a:rPr lang="en-US" dirty="0"/>
              <a:t> </a:t>
            </a:r>
            <a:r>
              <a:rPr lang="en-US" dirty="0" err="1"/>
              <a:t>membuat</a:t>
            </a:r>
            <a:r>
              <a:rPr lang="en-US" dirty="0"/>
              <a:t> </a:t>
            </a:r>
            <a:r>
              <a:rPr lang="en-US" b="1" dirty="0"/>
              <a:t>video proses pembuatan poster (</a:t>
            </a:r>
            <a:r>
              <a:rPr lang="en-US" b="1" dirty="0" err="1"/>
              <a:t>durasi</a:t>
            </a:r>
            <a:r>
              <a:rPr lang="en-US" b="1" dirty="0"/>
              <a:t> 3 menit</a:t>
            </a:r>
            <a:r>
              <a:rPr lang="en-US" dirty="0"/>
              <a:t>) dan </a:t>
            </a:r>
            <a:r>
              <a:rPr lang="en-US" dirty="0" err="1"/>
              <a:t>diunggah</a:t>
            </a:r>
            <a:r>
              <a:rPr lang="en-US" dirty="0"/>
              <a:t> di </a:t>
            </a:r>
            <a:r>
              <a:rPr lang="en-US" dirty="0" err="1"/>
              <a:t>youtube</a:t>
            </a:r>
            <a:endParaRPr lang="en-US" dirty="0"/>
          </a:p>
          <a:p>
            <a:pPr marL="342900" indent="-342900">
              <a:buAutoNum type="arabicPeriod"/>
            </a:pPr>
            <a:r>
              <a:rPr lang="en-US" dirty="0"/>
              <a:t>Tim </a:t>
            </a:r>
            <a:r>
              <a:rPr lang="en-US" dirty="0" err="1"/>
              <a:t>peserta</a:t>
            </a:r>
            <a:r>
              <a:rPr lang="en-US" dirty="0"/>
              <a:t> </a:t>
            </a:r>
            <a:r>
              <a:rPr lang="en-US" dirty="0" err="1"/>
              <a:t>finalis</a:t>
            </a:r>
            <a:r>
              <a:rPr lang="en-US" dirty="0"/>
              <a:t> </a:t>
            </a:r>
            <a:r>
              <a:rPr lang="en-US" b="1" dirty="0" err="1"/>
              <a:t>registrasi</a:t>
            </a:r>
            <a:r>
              <a:rPr lang="en-US" b="1" dirty="0"/>
              <a:t> </a:t>
            </a:r>
            <a:r>
              <a:rPr lang="en-US" b="1" dirty="0" err="1"/>
              <a:t>kepesertaan</a:t>
            </a:r>
            <a:r>
              <a:rPr lang="en-US" b="1" dirty="0"/>
              <a:t> </a:t>
            </a:r>
            <a:r>
              <a:rPr lang="en-US" b="1" dirty="0" err="1"/>
              <a:t>babak</a:t>
            </a:r>
            <a:r>
              <a:rPr lang="en-US" b="1" dirty="0"/>
              <a:t> final </a:t>
            </a:r>
            <a:r>
              <a:rPr lang="en-US" b="1" dirty="0" err="1"/>
              <a:t>secara</a:t>
            </a:r>
            <a:r>
              <a:rPr lang="en-US" b="1" dirty="0"/>
              <a:t> daring </a:t>
            </a:r>
            <a:r>
              <a:rPr lang="en-US" dirty="0"/>
              <a:t>dengan </a:t>
            </a:r>
            <a:r>
              <a:rPr lang="en-US" dirty="0" err="1"/>
              <a:t>mengunggah</a:t>
            </a:r>
            <a:r>
              <a:rPr lang="en-US" dirty="0"/>
              <a:t> semua </a:t>
            </a:r>
            <a:r>
              <a:rPr lang="en-US" dirty="0" err="1"/>
              <a:t>persyaratan</a:t>
            </a:r>
            <a:r>
              <a:rPr lang="en-US" dirty="0"/>
              <a:t>; </a:t>
            </a:r>
          </a:p>
          <a:p>
            <a:pPr marL="342900" indent="-342900">
              <a:buAutoNum type="arabicPeriod"/>
            </a:pPr>
            <a:r>
              <a:rPr lang="en-US" dirty="0"/>
              <a:t>Tim </a:t>
            </a:r>
            <a:r>
              <a:rPr lang="en-US" dirty="0" err="1"/>
              <a:t>finalis</a:t>
            </a:r>
            <a:r>
              <a:rPr lang="en-US" dirty="0"/>
              <a:t> </a:t>
            </a:r>
            <a:r>
              <a:rPr lang="en-US" b="1" dirty="0" err="1"/>
              <a:t>menyetor</a:t>
            </a:r>
            <a:r>
              <a:rPr lang="en-US" b="1" dirty="0"/>
              <a:t> poster yang </a:t>
            </a:r>
            <a:r>
              <a:rPr lang="en-US" b="1" dirty="0" err="1"/>
              <a:t>telah</a:t>
            </a:r>
            <a:r>
              <a:rPr lang="en-US" b="1" dirty="0"/>
              <a:t> </a:t>
            </a:r>
            <a:r>
              <a:rPr lang="en-US" b="1" dirty="0" err="1"/>
              <a:t>dicetak</a:t>
            </a:r>
            <a:r>
              <a:rPr lang="en-US" b="1" dirty="0"/>
              <a:t> sendiri </a:t>
            </a:r>
            <a:r>
              <a:rPr lang="en-US" b="1" dirty="0" err="1"/>
              <a:t>kepada</a:t>
            </a:r>
            <a:r>
              <a:rPr lang="en-US" b="1" dirty="0"/>
              <a:t> </a:t>
            </a:r>
            <a:r>
              <a:rPr lang="en-US" b="1" dirty="0" err="1"/>
              <a:t>panitia</a:t>
            </a:r>
            <a:r>
              <a:rPr lang="en-US" b="1" dirty="0"/>
              <a:t> </a:t>
            </a:r>
            <a:r>
              <a:rPr lang="en-US" b="1" dirty="0" err="1"/>
              <a:t>saat</a:t>
            </a:r>
            <a:r>
              <a:rPr lang="en-US" b="1" dirty="0"/>
              <a:t> </a:t>
            </a:r>
            <a:r>
              <a:rPr lang="en-US" b="1" dirty="0" err="1"/>
              <a:t>registrasi</a:t>
            </a:r>
            <a:r>
              <a:rPr lang="en-US" b="1" dirty="0"/>
              <a:t> </a:t>
            </a:r>
            <a:r>
              <a:rPr lang="en-US" b="1" dirty="0" err="1"/>
              <a:t>ulang</a:t>
            </a:r>
            <a:r>
              <a:rPr lang="en-US" dirty="0"/>
              <a:t>;</a:t>
            </a:r>
          </a:p>
          <a:p>
            <a:pPr marL="342900" indent="-342900">
              <a:buAutoNum type="arabicPeriod"/>
            </a:pPr>
            <a:r>
              <a:rPr lang="en-US" dirty="0"/>
              <a:t>Babak final </a:t>
            </a:r>
            <a:r>
              <a:rPr lang="en-US" dirty="0" err="1"/>
              <a:t>terdiri</a:t>
            </a:r>
            <a:r>
              <a:rPr lang="en-US" dirty="0"/>
              <a:t> </a:t>
            </a:r>
            <a:r>
              <a:rPr lang="en-US" dirty="0" err="1"/>
              <a:t>dari</a:t>
            </a:r>
            <a:r>
              <a:rPr lang="en-US" dirty="0"/>
              <a:t> </a:t>
            </a:r>
            <a:r>
              <a:rPr lang="en-US" dirty="0" err="1"/>
              <a:t>tiga</a:t>
            </a:r>
            <a:r>
              <a:rPr lang="en-US" dirty="0"/>
              <a:t> </a:t>
            </a:r>
            <a:r>
              <a:rPr lang="en-US" dirty="0" err="1"/>
              <a:t>kegiatan</a:t>
            </a:r>
            <a:r>
              <a:rPr lang="en-US" dirty="0"/>
              <a:t>:</a:t>
            </a:r>
          </a:p>
          <a:p>
            <a:pPr marL="800100" lvl="1" indent="-342900">
              <a:buFont typeface="+mj-lt"/>
              <a:buAutoNum type="alphaLcParenR"/>
            </a:pPr>
            <a:r>
              <a:rPr lang="en-US" b="1" dirty="0" err="1"/>
              <a:t>Pemajangan</a:t>
            </a:r>
            <a:r>
              <a:rPr lang="en-US" b="1" dirty="0"/>
              <a:t> poster </a:t>
            </a:r>
            <a:r>
              <a:rPr lang="en-US" dirty="0"/>
              <a:t>di </a:t>
            </a:r>
            <a:r>
              <a:rPr lang="en-US" dirty="0" err="1"/>
              <a:t>ruangan</a:t>
            </a:r>
            <a:r>
              <a:rPr lang="en-US" dirty="0"/>
              <a:t> yang </a:t>
            </a:r>
            <a:r>
              <a:rPr lang="en-US" dirty="0" err="1"/>
              <a:t>disediakan</a:t>
            </a:r>
            <a:r>
              <a:rPr lang="en-US" dirty="0"/>
              <a:t> </a:t>
            </a:r>
            <a:r>
              <a:rPr lang="en-US" dirty="0" err="1"/>
              <a:t>panitia</a:t>
            </a:r>
            <a:r>
              <a:rPr lang="en-US" dirty="0"/>
              <a:t>;</a:t>
            </a:r>
          </a:p>
          <a:p>
            <a:pPr marL="800100" lvl="1" indent="-342900">
              <a:buFont typeface="+mj-lt"/>
              <a:buAutoNum type="alphaLcParenR"/>
            </a:pPr>
            <a:r>
              <a:rPr lang="en-US" b="1" dirty="0" err="1"/>
              <a:t>Presentasi</a:t>
            </a:r>
            <a:r>
              <a:rPr lang="en-US" b="1" dirty="0"/>
              <a:t> (7 menit) dan </a:t>
            </a:r>
            <a:r>
              <a:rPr lang="en-US" b="1" dirty="0" err="1"/>
              <a:t>pemutaran</a:t>
            </a:r>
            <a:r>
              <a:rPr lang="en-US" b="1" dirty="0"/>
              <a:t>  video proses pembuatan poster (3 menit</a:t>
            </a:r>
            <a:r>
              <a:rPr lang="en-US" dirty="0"/>
              <a:t>).</a:t>
            </a:r>
          </a:p>
          <a:p>
            <a:pPr marL="800100" lvl="1" indent="-342900">
              <a:buFont typeface="+mj-lt"/>
              <a:buAutoNum type="alphaLcParenR"/>
            </a:pPr>
            <a:r>
              <a:rPr lang="en-US" b="1" dirty="0"/>
              <a:t>Tanya-</a:t>
            </a:r>
            <a:r>
              <a:rPr lang="en-US" b="1" dirty="0" err="1"/>
              <a:t>jawab</a:t>
            </a:r>
            <a:r>
              <a:rPr lang="en-US" dirty="0"/>
              <a:t> </a:t>
            </a:r>
            <a:r>
              <a:rPr lang="en-US" dirty="0" err="1"/>
              <a:t>Juri</a:t>
            </a:r>
            <a:r>
              <a:rPr lang="en-US" dirty="0"/>
              <a:t> dan Tim </a:t>
            </a:r>
            <a:r>
              <a:rPr lang="en-US" dirty="0" err="1"/>
              <a:t>Peserta</a:t>
            </a:r>
            <a:r>
              <a:rPr lang="en-US" dirty="0"/>
              <a:t> </a:t>
            </a:r>
            <a:r>
              <a:rPr lang="en-US" dirty="0" err="1"/>
              <a:t>Finalis</a:t>
            </a:r>
            <a:r>
              <a:rPr lang="en-US" dirty="0"/>
              <a:t> (15 menit).</a:t>
            </a:r>
          </a:p>
        </p:txBody>
      </p:sp>
      <p:graphicFrame>
        <p:nvGraphicFramePr>
          <p:cNvPr id="11" name="Table 10">
            <a:extLst>
              <a:ext uri="{FF2B5EF4-FFF2-40B4-BE49-F238E27FC236}">
                <a16:creationId xmlns:a16="http://schemas.microsoft.com/office/drawing/2014/main" id="{1C6B149E-9DC5-C24C-91E8-491C09A785B9}"/>
              </a:ext>
            </a:extLst>
          </p:cNvPr>
          <p:cNvGraphicFramePr>
            <a:graphicFrameLocks noGrp="1"/>
          </p:cNvGraphicFramePr>
          <p:nvPr>
            <p:extLst>
              <p:ext uri="{D42A27DB-BD31-4B8C-83A1-F6EECF244321}">
                <p14:modId xmlns:p14="http://schemas.microsoft.com/office/powerpoint/2010/main" val="2837532430"/>
              </p:ext>
            </p:extLst>
          </p:nvPr>
        </p:nvGraphicFramePr>
        <p:xfrm>
          <a:off x="5943600" y="1521542"/>
          <a:ext cx="6048375" cy="4616832"/>
        </p:xfrm>
        <a:graphic>
          <a:graphicData uri="http://schemas.openxmlformats.org/drawingml/2006/table">
            <a:tbl>
              <a:tblPr bandRow="1">
                <a:tableStyleId>{93296810-A885-4BE3-A3E7-6D5BEEA58F35}</a:tableStyleId>
              </a:tblPr>
              <a:tblGrid>
                <a:gridCol w="447675">
                  <a:extLst>
                    <a:ext uri="{9D8B030D-6E8A-4147-A177-3AD203B41FA5}">
                      <a16:colId xmlns:a16="http://schemas.microsoft.com/office/drawing/2014/main" val="1376498573"/>
                    </a:ext>
                  </a:extLst>
                </a:gridCol>
                <a:gridCol w="4992287">
                  <a:extLst>
                    <a:ext uri="{9D8B030D-6E8A-4147-A177-3AD203B41FA5}">
                      <a16:colId xmlns:a16="http://schemas.microsoft.com/office/drawing/2014/main" val="2948159333"/>
                    </a:ext>
                  </a:extLst>
                </a:gridCol>
                <a:gridCol w="608413">
                  <a:extLst>
                    <a:ext uri="{9D8B030D-6E8A-4147-A177-3AD203B41FA5}">
                      <a16:colId xmlns:a16="http://schemas.microsoft.com/office/drawing/2014/main" val="383877484"/>
                    </a:ext>
                  </a:extLst>
                </a:gridCol>
              </a:tblGrid>
              <a:tr h="105410">
                <a:tc>
                  <a:txBody>
                    <a:bodyPr/>
                    <a:lstStyle/>
                    <a:p>
                      <a:pPr marL="0" indent="0" algn="ctr">
                        <a:lnSpc>
                          <a:spcPct val="115000"/>
                        </a:lnSpc>
                      </a:pPr>
                      <a:r>
                        <a:rPr lang="id-ID" sz="1600" b="1" dirty="0">
                          <a:effectLst/>
                        </a:rPr>
                        <a:t>No.</a:t>
                      </a:r>
                      <a:endParaRPr lang="en-ID" sz="1600" b="1" dirty="0">
                        <a:effectLst/>
                        <a:latin typeface="Calibri" panose="020F0502020204030204" pitchFamily="34" charset="0"/>
                        <a:ea typeface="Calibri" panose="020F0502020204030204" pitchFamily="34" charset="0"/>
                      </a:endParaRPr>
                    </a:p>
                  </a:txBody>
                  <a:tcPr marL="17780" marR="17780" marT="17780" marB="17780"/>
                </a:tc>
                <a:tc>
                  <a:txBody>
                    <a:bodyPr/>
                    <a:lstStyle/>
                    <a:p>
                      <a:pPr indent="457200" algn="just">
                        <a:lnSpc>
                          <a:spcPct val="115000"/>
                        </a:lnSpc>
                      </a:pPr>
                      <a:r>
                        <a:rPr lang="id-ID" sz="1600" b="1" dirty="0">
                          <a:effectLst/>
                        </a:rPr>
                        <a:t>Kriteria Penilaian</a:t>
                      </a:r>
                      <a:endParaRPr lang="en-ID" sz="1600" b="1" dirty="0">
                        <a:effectLst/>
                        <a:latin typeface="Calibri" panose="020F0502020204030204" pitchFamily="34" charset="0"/>
                        <a:ea typeface="Calibri" panose="020F0502020204030204" pitchFamily="34" charset="0"/>
                      </a:endParaRPr>
                    </a:p>
                  </a:txBody>
                  <a:tcPr marL="17780" marR="17780" marT="17780" marB="17780"/>
                </a:tc>
                <a:tc>
                  <a:txBody>
                    <a:bodyPr/>
                    <a:lstStyle/>
                    <a:p>
                      <a:pPr marL="0" indent="0" algn="just">
                        <a:lnSpc>
                          <a:spcPct val="115000"/>
                        </a:lnSpc>
                      </a:pPr>
                      <a:r>
                        <a:rPr lang="id-ID" sz="1600" b="1" dirty="0">
                          <a:effectLst/>
                        </a:rPr>
                        <a:t>Bobot</a:t>
                      </a:r>
                      <a:endParaRPr lang="en-ID" sz="1600" b="1" dirty="0">
                        <a:effectLst/>
                        <a:latin typeface="Calibri" panose="020F0502020204030204" pitchFamily="34" charset="0"/>
                        <a:ea typeface="Calibri" panose="020F0502020204030204" pitchFamily="34" charset="0"/>
                      </a:endParaRPr>
                    </a:p>
                  </a:txBody>
                  <a:tcPr marL="17780" marR="17780" marT="17780" marB="17780"/>
                </a:tc>
                <a:extLst>
                  <a:ext uri="{0D108BD9-81ED-4DB2-BD59-A6C34878D82A}">
                    <a16:rowId xmlns:a16="http://schemas.microsoft.com/office/drawing/2014/main" val="944824314"/>
                  </a:ext>
                </a:extLst>
              </a:tr>
              <a:tr h="370840">
                <a:tc>
                  <a:txBody>
                    <a:bodyPr/>
                    <a:lstStyle/>
                    <a:p>
                      <a:pPr marL="0" indent="0" algn="ctr">
                        <a:lnSpc>
                          <a:spcPct val="115000"/>
                        </a:lnSpc>
                      </a:pPr>
                      <a:r>
                        <a:rPr lang="id-ID" sz="1600" b="1" dirty="0">
                          <a:effectLst/>
                        </a:rPr>
                        <a:t>1</a:t>
                      </a:r>
                      <a:endParaRPr lang="en-ID" sz="1600" b="1" dirty="0">
                        <a:effectLst/>
                        <a:latin typeface="Calibri" panose="020F0502020204030204" pitchFamily="34" charset="0"/>
                        <a:ea typeface="Calibri" panose="020F0502020204030204" pitchFamily="34" charset="0"/>
                      </a:endParaRPr>
                    </a:p>
                  </a:txBody>
                  <a:tcPr marL="17780" marR="17780" marT="17780" marB="17780"/>
                </a:tc>
                <a:tc>
                  <a:txBody>
                    <a:bodyPr/>
                    <a:lstStyle/>
                    <a:p>
                      <a:pPr marL="85725" indent="0" algn="just">
                        <a:lnSpc>
                          <a:spcPct val="115000"/>
                        </a:lnSpc>
                      </a:pPr>
                      <a:r>
                        <a:rPr lang="id-ID" sz="1600" b="1" dirty="0">
                          <a:effectLst/>
                        </a:rPr>
                        <a:t>Penampilan presentasi</a:t>
                      </a:r>
                      <a:r>
                        <a:rPr lang="id-ID" sz="1600" dirty="0">
                          <a:effectLst/>
                        </a:rPr>
                        <a:t>:</a:t>
                      </a:r>
                      <a:endParaRPr lang="en-ID" sz="1600" dirty="0">
                        <a:effectLst/>
                      </a:endParaRPr>
                    </a:p>
                    <a:p>
                      <a:pPr marL="342900" lvl="0" indent="-257175" algn="l">
                        <a:lnSpc>
                          <a:spcPct val="115000"/>
                        </a:lnSpc>
                        <a:buFont typeface="Arial" panose="020B0604020202020204" pitchFamily="34" charset="0"/>
                        <a:buChar char="•"/>
                      </a:pPr>
                      <a:r>
                        <a:rPr lang="id-ID" sz="1600" dirty="0">
                          <a:effectLst/>
                        </a:rPr>
                        <a:t> Daya tarik penyajian secara verbal</a:t>
                      </a:r>
                      <a:endParaRPr lang="en-ID" sz="1600" dirty="0">
                        <a:effectLst/>
                      </a:endParaRPr>
                    </a:p>
                    <a:p>
                      <a:pPr marL="342900" lvl="0" indent="-257175" algn="l">
                        <a:lnSpc>
                          <a:spcPct val="115000"/>
                        </a:lnSpc>
                        <a:buFont typeface="Arial" panose="020B0604020202020204" pitchFamily="34" charset="0"/>
                        <a:buChar char="•"/>
                      </a:pPr>
                      <a:r>
                        <a:rPr lang="id-ID" sz="1600" dirty="0">
                          <a:effectLst/>
                        </a:rPr>
                        <a:t> Kemampuan menginspirasi dan persuasi</a:t>
                      </a:r>
                      <a:endParaRPr lang="en-ID" sz="1600" dirty="0">
                        <a:effectLst/>
                      </a:endParaRPr>
                    </a:p>
                    <a:p>
                      <a:pPr marL="342900" lvl="0" indent="-257175" algn="l">
                        <a:lnSpc>
                          <a:spcPct val="115000"/>
                        </a:lnSpc>
                        <a:buFont typeface="Arial" panose="020B0604020202020204" pitchFamily="34" charset="0"/>
                        <a:buChar char="•"/>
                      </a:pPr>
                      <a:r>
                        <a:rPr lang="id-ID" sz="1600" dirty="0">
                          <a:effectLst/>
                        </a:rPr>
                        <a:t> Peran dan kerja sama tim </a:t>
                      </a:r>
                      <a:endParaRPr lang="en-ID" sz="1600" dirty="0">
                        <a:effectLst/>
                        <a:latin typeface="Arial" panose="020B0604020202020204" pitchFamily="34" charset="0"/>
                        <a:ea typeface="Arial" panose="020B0604020202020204" pitchFamily="34" charset="0"/>
                        <a:cs typeface="Arial" panose="020B0604020202020204" pitchFamily="34" charset="0"/>
                      </a:endParaRPr>
                    </a:p>
                  </a:txBody>
                  <a:tcPr marL="17780" marR="17780" marT="17780" marB="17780"/>
                </a:tc>
                <a:tc>
                  <a:txBody>
                    <a:bodyPr/>
                    <a:lstStyle/>
                    <a:p>
                      <a:pPr marL="0" indent="0" algn="ctr">
                        <a:lnSpc>
                          <a:spcPct val="115000"/>
                        </a:lnSpc>
                      </a:pPr>
                      <a:r>
                        <a:rPr lang="id-ID" sz="1600" b="1" dirty="0">
                          <a:effectLst/>
                        </a:rPr>
                        <a:t>30</a:t>
                      </a:r>
                      <a:endParaRPr lang="en-ID" sz="1600" b="1" dirty="0">
                        <a:effectLst/>
                        <a:latin typeface="Calibri" panose="020F0502020204030204" pitchFamily="34" charset="0"/>
                        <a:ea typeface="Calibri" panose="020F0502020204030204" pitchFamily="34" charset="0"/>
                      </a:endParaRPr>
                    </a:p>
                  </a:txBody>
                  <a:tcPr marL="17780" marR="107950" marT="17780" marB="17780"/>
                </a:tc>
                <a:extLst>
                  <a:ext uri="{0D108BD9-81ED-4DB2-BD59-A6C34878D82A}">
                    <a16:rowId xmlns:a16="http://schemas.microsoft.com/office/drawing/2014/main" val="2738616442"/>
                  </a:ext>
                </a:extLst>
              </a:tr>
              <a:tr h="370840">
                <a:tc>
                  <a:txBody>
                    <a:bodyPr/>
                    <a:lstStyle/>
                    <a:p>
                      <a:pPr marL="0" indent="0" algn="ctr">
                        <a:lnSpc>
                          <a:spcPct val="115000"/>
                        </a:lnSpc>
                      </a:pPr>
                      <a:r>
                        <a:rPr lang="id-ID" sz="1600" b="1" dirty="0">
                          <a:effectLst/>
                        </a:rPr>
                        <a:t>2</a:t>
                      </a:r>
                      <a:endParaRPr lang="en-ID" sz="1600" b="1" dirty="0">
                        <a:effectLst/>
                        <a:latin typeface="Calibri" panose="020F0502020204030204" pitchFamily="34" charset="0"/>
                        <a:ea typeface="Calibri" panose="020F0502020204030204" pitchFamily="34" charset="0"/>
                      </a:endParaRPr>
                    </a:p>
                  </a:txBody>
                  <a:tcPr marL="17780" marR="17780" marT="17780" marB="17780"/>
                </a:tc>
                <a:tc>
                  <a:txBody>
                    <a:bodyPr/>
                    <a:lstStyle/>
                    <a:p>
                      <a:pPr marL="85725" indent="0" algn="just">
                        <a:lnSpc>
                          <a:spcPct val="115000"/>
                        </a:lnSpc>
                      </a:pPr>
                      <a:r>
                        <a:rPr lang="id-ID" sz="1600" b="1" dirty="0">
                          <a:effectLst/>
                        </a:rPr>
                        <a:t>Muatan/konten kreativitas masalah dan solusi pada topik yang dibawakan </a:t>
                      </a:r>
                      <a:endParaRPr lang="en-ID" sz="1600" b="1" dirty="0">
                        <a:effectLst/>
                        <a:latin typeface="Calibri" panose="020F0502020204030204" pitchFamily="34" charset="0"/>
                        <a:ea typeface="Calibri" panose="020F0502020204030204" pitchFamily="34" charset="0"/>
                      </a:endParaRPr>
                    </a:p>
                  </a:txBody>
                  <a:tcPr marL="17780" marR="17780" marT="17780" marB="17780"/>
                </a:tc>
                <a:tc>
                  <a:txBody>
                    <a:bodyPr/>
                    <a:lstStyle/>
                    <a:p>
                      <a:pPr marL="0" indent="0" algn="ctr">
                        <a:lnSpc>
                          <a:spcPct val="115000"/>
                        </a:lnSpc>
                      </a:pPr>
                      <a:r>
                        <a:rPr lang="id-ID" sz="1600" b="1" dirty="0">
                          <a:effectLst/>
                        </a:rPr>
                        <a:t>25</a:t>
                      </a:r>
                      <a:endParaRPr lang="en-ID" sz="1600" b="1" dirty="0">
                        <a:effectLst/>
                        <a:latin typeface="Calibri" panose="020F0502020204030204" pitchFamily="34" charset="0"/>
                        <a:ea typeface="Calibri" panose="020F0502020204030204" pitchFamily="34" charset="0"/>
                      </a:endParaRPr>
                    </a:p>
                  </a:txBody>
                  <a:tcPr marL="17780" marR="107950" marT="17780" marB="17780"/>
                </a:tc>
                <a:extLst>
                  <a:ext uri="{0D108BD9-81ED-4DB2-BD59-A6C34878D82A}">
                    <a16:rowId xmlns:a16="http://schemas.microsoft.com/office/drawing/2014/main" val="3099403749"/>
                  </a:ext>
                </a:extLst>
              </a:tr>
              <a:tr h="158750">
                <a:tc>
                  <a:txBody>
                    <a:bodyPr/>
                    <a:lstStyle/>
                    <a:p>
                      <a:pPr marL="0" indent="0" algn="ctr">
                        <a:lnSpc>
                          <a:spcPct val="115000"/>
                        </a:lnSpc>
                      </a:pPr>
                      <a:r>
                        <a:rPr lang="id-ID" sz="1600" b="1" dirty="0">
                          <a:effectLst/>
                        </a:rPr>
                        <a:t>3</a:t>
                      </a:r>
                      <a:endParaRPr lang="en-ID" sz="1600" b="1" dirty="0">
                        <a:effectLst/>
                        <a:latin typeface="Calibri" panose="020F0502020204030204" pitchFamily="34" charset="0"/>
                        <a:ea typeface="Calibri" panose="020F0502020204030204" pitchFamily="34" charset="0"/>
                      </a:endParaRPr>
                    </a:p>
                  </a:txBody>
                  <a:tcPr marL="17780" marR="17780" marT="17780" marB="17780"/>
                </a:tc>
                <a:tc>
                  <a:txBody>
                    <a:bodyPr/>
                    <a:lstStyle/>
                    <a:p>
                      <a:pPr marL="0" indent="85725" algn="just">
                        <a:lnSpc>
                          <a:spcPct val="115000"/>
                        </a:lnSpc>
                      </a:pPr>
                      <a:r>
                        <a:rPr lang="id-ID" sz="1600" b="1" dirty="0">
                          <a:effectLst/>
                        </a:rPr>
                        <a:t>Kemampuan tanya jawab </a:t>
                      </a:r>
                      <a:endParaRPr lang="en-ID" sz="1600" b="1" dirty="0">
                        <a:effectLst/>
                        <a:latin typeface="Calibri" panose="020F0502020204030204" pitchFamily="34" charset="0"/>
                        <a:ea typeface="Calibri" panose="020F0502020204030204" pitchFamily="34" charset="0"/>
                      </a:endParaRPr>
                    </a:p>
                  </a:txBody>
                  <a:tcPr marL="17780" marR="17780" marT="17780" marB="17780"/>
                </a:tc>
                <a:tc>
                  <a:txBody>
                    <a:bodyPr/>
                    <a:lstStyle/>
                    <a:p>
                      <a:pPr marL="0" indent="0" algn="ctr">
                        <a:lnSpc>
                          <a:spcPct val="115000"/>
                        </a:lnSpc>
                      </a:pPr>
                      <a:r>
                        <a:rPr lang="id-ID" sz="1600" b="1" dirty="0">
                          <a:effectLst/>
                        </a:rPr>
                        <a:t>25</a:t>
                      </a:r>
                      <a:endParaRPr lang="en-ID" sz="1600" b="1" dirty="0">
                        <a:effectLst/>
                        <a:latin typeface="Calibri" panose="020F0502020204030204" pitchFamily="34" charset="0"/>
                        <a:ea typeface="Calibri" panose="020F0502020204030204" pitchFamily="34" charset="0"/>
                      </a:endParaRPr>
                    </a:p>
                  </a:txBody>
                  <a:tcPr marL="17780" marR="107950" marT="17780" marB="17780"/>
                </a:tc>
                <a:extLst>
                  <a:ext uri="{0D108BD9-81ED-4DB2-BD59-A6C34878D82A}">
                    <a16:rowId xmlns:a16="http://schemas.microsoft.com/office/drawing/2014/main" val="2488299656"/>
                  </a:ext>
                </a:extLst>
              </a:tr>
              <a:tr h="153670">
                <a:tc>
                  <a:txBody>
                    <a:bodyPr/>
                    <a:lstStyle/>
                    <a:p>
                      <a:pPr marL="0" indent="0" algn="ctr">
                        <a:lnSpc>
                          <a:spcPct val="115000"/>
                        </a:lnSpc>
                      </a:pPr>
                      <a:r>
                        <a:rPr lang="id-ID" sz="1600" b="1" dirty="0">
                          <a:effectLst/>
                        </a:rPr>
                        <a:t>4</a:t>
                      </a:r>
                      <a:endParaRPr lang="en-ID" sz="1600" b="1" dirty="0">
                        <a:effectLst/>
                        <a:latin typeface="Calibri" panose="020F0502020204030204" pitchFamily="34" charset="0"/>
                        <a:ea typeface="Calibri" panose="020F0502020204030204" pitchFamily="34" charset="0"/>
                      </a:endParaRPr>
                    </a:p>
                  </a:txBody>
                  <a:tcPr marL="17780" marR="17780" marT="17780" marB="17780"/>
                </a:tc>
                <a:tc>
                  <a:txBody>
                    <a:bodyPr/>
                    <a:lstStyle/>
                    <a:p>
                      <a:pPr marL="85725" indent="0" algn="just">
                        <a:lnSpc>
                          <a:spcPct val="115000"/>
                        </a:lnSpc>
                      </a:pPr>
                      <a:r>
                        <a:rPr lang="id-ID" sz="1600" b="1" dirty="0">
                          <a:effectLst/>
                        </a:rPr>
                        <a:t>Kualitas video proses pembuatan poster</a:t>
                      </a:r>
                      <a:endParaRPr lang="en-ID" sz="1600" b="1" dirty="0">
                        <a:effectLst/>
                      </a:endParaRPr>
                    </a:p>
                    <a:p>
                      <a:pPr marL="361950" lvl="0" indent="-276225" algn="l">
                        <a:lnSpc>
                          <a:spcPct val="115000"/>
                        </a:lnSpc>
                        <a:buFont typeface="Arial" panose="020B0604020202020204" pitchFamily="34" charset="0"/>
                        <a:buChar char="•"/>
                      </a:pPr>
                      <a:r>
                        <a:rPr lang="id-ID" sz="1600" dirty="0">
                          <a:effectLst/>
                        </a:rPr>
                        <a:t>kualitas konten kreativitas gagasan</a:t>
                      </a:r>
                      <a:endParaRPr lang="en-ID" sz="1600" dirty="0">
                        <a:effectLst/>
                      </a:endParaRPr>
                    </a:p>
                    <a:p>
                      <a:pPr marL="361950" lvl="0" indent="-276225" algn="l">
                        <a:lnSpc>
                          <a:spcPct val="115000"/>
                        </a:lnSpc>
                        <a:buFont typeface="Arial" panose="020B0604020202020204" pitchFamily="34" charset="0"/>
                        <a:buChar char="•"/>
                      </a:pPr>
                      <a:r>
                        <a:rPr lang="id-ID" sz="1600" dirty="0">
                          <a:effectLst/>
                        </a:rPr>
                        <a:t>kualitas dan kelengkapan proses pembuatan poster</a:t>
                      </a:r>
                      <a:endParaRPr lang="en-ID" sz="1600" dirty="0">
                        <a:effectLst/>
                      </a:endParaRPr>
                    </a:p>
                    <a:p>
                      <a:pPr marL="361950" lvl="0" indent="-276225" algn="l">
                        <a:lnSpc>
                          <a:spcPct val="115000"/>
                        </a:lnSpc>
                        <a:buFont typeface="Arial" panose="020B0604020202020204" pitchFamily="34" charset="0"/>
                        <a:buChar char="•"/>
                      </a:pPr>
                      <a:r>
                        <a:rPr lang="id-ID" sz="1600" dirty="0" err="1">
                          <a:effectLst/>
                        </a:rPr>
                        <a:t>software</a:t>
                      </a:r>
                      <a:r>
                        <a:rPr lang="id-ID" sz="1600" dirty="0">
                          <a:effectLst/>
                        </a:rPr>
                        <a:t> yang digunakan dalam pembuatan poster</a:t>
                      </a:r>
                      <a:endParaRPr lang="en-ID" sz="1600" dirty="0">
                        <a:effectLst/>
                      </a:endParaRPr>
                    </a:p>
                    <a:p>
                      <a:pPr marL="361950" lvl="0" indent="-276225" algn="l">
                        <a:lnSpc>
                          <a:spcPct val="115000"/>
                        </a:lnSpc>
                        <a:buFont typeface="Arial" panose="020B0604020202020204" pitchFamily="34" charset="0"/>
                        <a:buChar char="•"/>
                      </a:pPr>
                      <a:r>
                        <a:rPr lang="id-ID" sz="1600" dirty="0">
                          <a:effectLst/>
                        </a:rPr>
                        <a:t>kualitas audio-visual</a:t>
                      </a:r>
                      <a:endParaRPr lang="en-ID" sz="1600" dirty="0">
                        <a:effectLst/>
                        <a:latin typeface="Arial" panose="020B0604020202020204" pitchFamily="34" charset="0"/>
                        <a:ea typeface="Arial" panose="020B0604020202020204" pitchFamily="34" charset="0"/>
                        <a:cs typeface="Arial" panose="020B0604020202020204" pitchFamily="34" charset="0"/>
                      </a:endParaRPr>
                    </a:p>
                  </a:txBody>
                  <a:tcPr marL="17780" marR="17780" marT="17780" marB="17780"/>
                </a:tc>
                <a:tc>
                  <a:txBody>
                    <a:bodyPr/>
                    <a:lstStyle/>
                    <a:p>
                      <a:pPr marL="0" indent="0" algn="ctr">
                        <a:lnSpc>
                          <a:spcPct val="115000"/>
                        </a:lnSpc>
                      </a:pPr>
                      <a:r>
                        <a:rPr lang="id-ID" sz="1600" b="1" dirty="0">
                          <a:effectLst/>
                        </a:rPr>
                        <a:t>10</a:t>
                      </a:r>
                      <a:endParaRPr lang="en-ID" sz="1600" b="1" dirty="0">
                        <a:effectLst/>
                        <a:latin typeface="Calibri" panose="020F0502020204030204" pitchFamily="34" charset="0"/>
                        <a:ea typeface="Calibri" panose="020F0502020204030204" pitchFamily="34" charset="0"/>
                      </a:endParaRPr>
                    </a:p>
                  </a:txBody>
                  <a:tcPr marL="17780" marR="107950" marT="17780" marB="17780"/>
                </a:tc>
                <a:extLst>
                  <a:ext uri="{0D108BD9-81ED-4DB2-BD59-A6C34878D82A}">
                    <a16:rowId xmlns:a16="http://schemas.microsoft.com/office/drawing/2014/main" val="2225707214"/>
                  </a:ext>
                </a:extLst>
              </a:tr>
              <a:tr h="130810">
                <a:tc>
                  <a:txBody>
                    <a:bodyPr/>
                    <a:lstStyle/>
                    <a:p>
                      <a:pPr marL="0" indent="0" algn="ctr">
                        <a:lnSpc>
                          <a:spcPct val="115000"/>
                        </a:lnSpc>
                      </a:pPr>
                      <a:r>
                        <a:rPr lang="id-ID" sz="1600" b="1" dirty="0">
                          <a:effectLst/>
                        </a:rPr>
                        <a:t>5</a:t>
                      </a:r>
                      <a:endParaRPr lang="en-ID" sz="1600" b="1" dirty="0">
                        <a:effectLst/>
                        <a:latin typeface="Calibri" panose="020F0502020204030204" pitchFamily="34" charset="0"/>
                        <a:ea typeface="Calibri" panose="020F0502020204030204" pitchFamily="34" charset="0"/>
                      </a:endParaRPr>
                    </a:p>
                  </a:txBody>
                  <a:tcPr marL="17780" marR="17780" marT="17780" marB="17780"/>
                </a:tc>
                <a:tc>
                  <a:txBody>
                    <a:bodyPr/>
                    <a:lstStyle/>
                    <a:p>
                      <a:pPr marL="85725" indent="0" algn="just">
                        <a:lnSpc>
                          <a:spcPct val="115000"/>
                        </a:lnSpc>
                      </a:pPr>
                      <a:r>
                        <a:rPr lang="id-ID" sz="1600" b="1" dirty="0">
                          <a:effectLst/>
                        </a:rPr>
                        <a:t>Hasil penilaian </a:t>
                      </a:r>
                      <a:r>
                        <a:rPr lang="id-ID" sz="1600" b="1" dirty="0" err="1">
                          <a:effectLst/>
                        </a:rPr>
                        <a:t>audiens</a:t>
                      </a:r>
                      <a:r>
                        <a:rPr lang="id-ID" sz="1600" b="1" dirty="0">
                          <a:effectLst/>
                        </a:rPr>
                        <a:t>/penonton (Like, View, </a:t>
                      </a:r>
                      <a:r>
                        <a:rPr lang="id-ID" sz="1600" b="1" dirty="0" err="1">
                          <a:effectLst/>
                        </a:rPr>
                        <a:t>Share</a:t>
                      </a:r>
                      <a:r>
                        <a:rPr lang="id-ID" sz="1600" b="1" dirty="0">
                          <a:effectLst/>
                        </a:rPr>
                        <a:t>) terhadap poster di IG</a:t>
                      </a:r>
                      <a:endParaRPr lang="en-ID" sz="1600" b="1" dirty="0">
                        <a:effectLst/>
                        <a:latin typeface="Calibri" panose="020F0502020204030204" pitchFamily="34" charset="0"/>
                        <a:ea typeface="Calibri" panose="020F0502020204030204" pitchFamily="34" charset="0"/>
                      </a:endParaRPr>
                    </a:p>
                  </a:txBody>
                  <a:tcPr marL="17780" marR="17780" marT="17780" marB="17780"/>
                </a:tc>
                <a:tc>
                  <a:txBody>
                    <a:bodyPr/>
                    <a:lstStyle/>
                    <a:p>
                      <a:pPr marL="0" indent="0" algn="ctr">
                        <a:lnSpc>
                          <a:spcPct val="115000"/>
                        </a:lnSpc>
                      </a:pPr>
                      <a:r>
                        <a:rPr lang="id-ID" sz="1600" b="1" dirty="0">
                          <a:effectLst/>
                        </a:rPr>
                        <a:t>10</a:t>
                      </a:r>
                      <a:endParaRPr lang="en-ID" sz="1600" b="1" dirty="0">
                        <a:effectLst/>
                        <a:latin typeface="Calibri" panose="020F0502020204030204" pitchFamily="34" charset="0"/>
                        <a:ea typeface="Calibri" panose="020F0502020204030204" pitchFamily="34" charset="0"/>
                      </a:endParaRPr>
                    </a:p>
                  </a:txBody>
                  <a:tcPr marL="17780" marR="107950" marT="17780" marB="17780"/>
                </a:tc>
                <a:extLst>
                  <a:ext uri="{0D108BD9-81ED-4DB2-BD59-A6C34878D82A}">
                    <a16:rowId xmlns:a16="http://schemas.microsoft.com/office/drawing/2014/main" val="2609394930"/>
                  </a:ext>
                </a:extLst>
              </a:tr>
              <a:tr h="0">
                <a:tc>
                  <a:txBody>
                    <a:bodyPr/>
                    <a:lstStyle/>
                    <a:p>
                      <a:pPr indent="457200" algn="just">
                        <a:lnSpc>
                          <a:spcPct val="115000"/>
                        </a:lnSpc>
                      </a:pPr>
                      <a:r>
                        <a:rPr lang="id-ID" sz="1600">
                          <a:effectLst/>
                        </a:rPr>
                        <a:t> </a:t>
                      </a:r>
                      <a:endParaRPr lang="en-ID" sz="1600">
                        <a:effectLst/>
                        <a:latin typeface="Calibri" panose="020F0502020204030204" pitchFamily="34" charset="0"/>
                        <a:ea typeface="Calibri" panose="020F0502020204030204" pitchFamily="34" charset="0"/>
                      </a:endParaRPr>
                    </a:p>
                  </a:txBody>
                  <a:tcPr marL="17780" marR="17780" marT="17780" marB="17780"/>
                </a:tc>
                <a:tc>
                  <a:txBody>
                    <a:bodyPr/>
                    <a:lstStyle/>
                    <a:p>
                      <a:pPr marL="0" indent="3857625" algn="just">
                        <a:lnSpc>
                          <a:spcPct val="115000"/>
                        </a:lnSpc>
                      </a:pPr>
                      <a:r>
                        <a:rPr lang="id-ID" sz="1600" b="1" dirty="0">
                          <a:effectLst/>
                        </a:rPr>
                        <a:t>Total </a:t>
                      </a:r>
                      <a:endParaRPr lang="en-ID" sz="1600" b="1" dirty="0">
                        <a:effectLst/>
                        <a:latin typeface="Calibri" panose="020F0502020204030204" pitchFamily="34" charset="0"/>
                        <a:ea typeface="Calibri" panose="020F0502020204030204" pitchFamily="34" charset="0"/>
                      </a:endParaRPr>
                    </a:p>
                  </a:txBody>
                  <a:tcPr marL="17780" marR="17780" marT="17780" marB="17780"/>
                </a:tc>
                <a:tc>
                  <a:txBody>
                    <a:bodyPr/>
                    <a:lstStyle/>
                    <a:p>
                      <a:pPr marL="0" indent="0" algn="ctr">
                        <a:lnSpc>
                          <a:spcPct val="115000"/>
                        </a:lnSpc>
                      </a:pPr>
                      <a:r>
                        <a:rPr lang="id-ID" sz="1600" b="1" dirty="0">
                          <a:effectLst/>
                        </a:rPr>
                        <a:t>100</a:t>
                      </a:r>
                      <a:endParaRPr lang="en-ID" sz="1600" b="1" dirty="0">
                        <a:effectLst/>
                        <a:latin typeface="Calibri" panose="020F0502020204030204" pitchFamily="34" charset="0"/>
                        <a:ea typeface="Calibri" panose="020F0502020204030204" pitchFamily="34" charset="0"/>
                      </a:endParaRPr>
                    </a:p>
                  </a:txBody>
                  <a:tcPr marL="17780" marR="107950" marT="17780" marB="17780"/>
                </a:tc>
                <a:extLst>
                  <a:ext uri="{0D108BD9-81ED-4DB2-BD59-A6C34878D82A}">
                    <a16:rowId xmlns:a16="http://schemas.microsoft.com/office/drawing/2014/main" val="4105742525"/>
                  </a:ext>
                </a:extLst>
              </a:tr>
            </a:tbl>
          </a:graphicData>
        </a:graphic>
      </p:graphicFrame>
      <p:sp>
        <p:nvSpPr>
          <p:cNvPr id="12" name="TextBox 11">
            <a:extLst>
              <a:ext uri="{FF2B5EF4-FFF2-40B4-BE49-F238E27FC236}">
                <a16:creationId xmlns:a16="http://schemas.microsoft.com/office/drawing/2014/main" id="{9D862CDF-22F7-4345-A20C-9D4C521AAC4B}"/>
              </a:ext>
            </a:extLst>
          </p:cNvPr>
          <p:cNvSpPr txBox="1"/>
          <p:nvPr/>
        </p:nvSpPr>
        <p:spPr>
          <a:xfrm>
            <a:off x="523882" y="6216515"/>
            <a:ext cx="7191354" cy="369332"/>
          </a:xfrm>
          <a:prstGeom prst="rect">
            <a:avLst/>
          </a:prstGeom>
          <a:solidFill>
            <a:schemeClr val="accent4">
              <a:lumMod val="40000"/>
              <a:lumOff val="60000"/>
            </a:schemeClr>
          </a:solidFill>
        </p:spPr>
        <p:txBody>
          <a:bodyPr wrap="square">
            <a:spAutoFit/>
          </a:bodyPr>
          <a:lstStyle/>
          <a:p>
            <a:r>
              <a:rPr lang="en-US" dirty="0"/>
              <a:t>Skor </a:t>
            </a:r>
            <a:r>
              <a:rPr lang="en-US" dirty="0" err="1"/>
              <a:t>Penentuan</a:t>
            </a:r>
            <a:r>
              <a:rPr lang="en-US" dirty="0"/>
              <a:t> </a:t>
            </a:r>
            <a:r>
              <a:rPr lang="en-US" dirty="0" err="1"/>
              <a:t>Juara</a:t>
            </a:r>
            <a:r>
              <a:rPr lang="en-US" dirty="0"/>
              <a:t> = 30% x  Skor Babak </a:t>
            </a:r>
            <a:r>
              <a:rPr lang="en-US" dirty="0" err="1"/>
              <a:t>Seleksi</a:t>
            </a:r>
            <a:r>
              <a:rPr lang="en-US" dirty="0"/>
              <a:t> + 70% x Skor Babak Final</a:t>
            </a:r>
          </a:p>
        </p:txBody>
      </p:sp>
    </p:spTree>
    <p:extLst>
      <p:ext uri="{BB962C8B-B14F-4D97-AF65-F5344CB8AC3E}">
        <p14:creationId xmlns:p14="http://schemas.microsoft.com/office/powerpoint/2010/main" val="1210292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C64C83-1A7A-2B8C-0D9B-DA7E5ED2E952}"/>
              </a:ext>
            </a:extLst>
          </p:cNvPr>
          <p:cNvPicPr>
            <a:picLocks noChangeAspect="1"/>
          </p:cNvPicPr>
          <p:nvPr/>
        </p:nvPicPr>
        <p:blipFill>
          <a:blip r:embed="rId2"/>
          <a:stretch>
            <a:fillRect/>
          </a:stretch>
        </p:blipFill>
        <p:spPr>
          <a:xfrm>
            <a:off x="0" y="57823"/>
            <a:ext cx="12192000" cy="970083"/>
          </a:xfrm>
          <a:prstGeom prst="rect">
            <a:avLst/>
          </a:prstGeom>
        </p:spPr>
      </p:pic>
      <p:sp>
        <p:nvSpPr>
          <p:cNvPr id="9" name="TextBox 8">
            <a:extLst>
              <a:ext uri="{FF2B5EF4-FFF2-40B4-BE49-F238E27FC236}">
                <a16:creationId xmlns:a16="http://schemas.microsoft.com/office/drawing/2014/main" id="{066F710A-F446-ED43-8E64-D6E585105A16}"/>
              </a:ext>
            </a:extLst>
          </p:cNvPr>
          <p:cNvSpPr txBox="1"/>
          <p:nvPr/>
        </p:nvSpPr>
        <p:spPr>
          <a:xfrm>
            <a:off x="297287" y="1027906"/>
            <a:ext cx="6085166" cy="1077218"/>
          </a:xfrm>
          <a:prstGeom prst="rect">
            <a:avLst/>
          </a:prstGeom>
          <a:noFill/>
        </p:spPr>
        <p:txBody>
          <a:bodyPr wrap="square" rtlCol="0">
            <a:spAutoFit/>
          </a:bodyPr>
          <a:lstStyle/>
          <a:p>
            <a:r>
              <a:rPr lang="en-US" sz="3200" dirty="0" err="1"/>
              <a:t>Juara</a:t>
            </a:r>
            <a:r>
              <a:rPr lang="en-US" sz="3200" dirty="0"/>
              <a:t> </a:t>
            </a:r>
            <a:r>
              <a:rPr lang="en-US" sz="3200" dirty="0" err="1"/>
              <a:t>Lomba</a:t>
            </a:r>
            <a:r>
              <a:rPr lang="en-US" sz="3200" dirty="0"/>
              <a:t> Poster Digital LIDM </a:t>
            </a:r>
            <a:r>
              <a:rPr lang="en-US" sz="3200" dirty="0" err="1"/>
              <a:t>Tahun</a:t>
            </a:r>
            <a:r>
              <a:rPr lang="en-US" sz="3200" dirty="0"/>
              <a:t> 2023</a:t>
            </a:r>
          </a:p>
        </p:txBody>
      </p:sp>
      <p:pic>
        <p:nvPicPr>
          <p:cNvPr id="1026" name="Picture 2">
            <a:extLst>
              <a:ext uri="{FF2B5EF4-FFF2-40B4-BE49-F238E27FC236}">
                <a16:creationId xmlns:a16="http://schemas.microsoft.com/office/drawing/2014/main" id="{D325B8E0-E07B-3248-9889-30320C9FC4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079" b="25186"/>
          <a:stretch/>
        </p:blipFill>
        <p:spPr bwMode="auto">
          <a:xfrm>
            <a:off x="467360" y="2181324"/>
            <a:ext cx="3623980" cy="44080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33C7251-560B-1A49-AA71-98349F1254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3149" y="2181325"/>
            <a:ext cx="3528034" cy="4408096"/>
          </a:xfrm>
          <a:prstGeom prst="rect">
            <a:avLst/>
          </a:prstGeom>
        </p:spPr>
      </p:pic>
      <p:pic>
        <p:nvPicPr>
          <p:cNvPr id="18" name="Google Shape;416;p24">
            <a:extLst>
              <a:ext uri="{FF2B5EF4-FFF2-40B4-BE49-F238E27FC236}">
                <a16:creationId xmlns:a16="http://schemas.microsoft.com/office/drawing/2014/main" id="{C72C4B02-BE04-F843-B1FA-069A3DA5A521}"/>
              </a:ext>
            </a:extLst>
          </p:cNvPr>
          <p:cNvPicPr preferRelativeResize="0"/>
          <p:nvPr/>
        </p:nvPicPr>
        <p:blipFill rotWithShape="1">
          <a:blip r:embed="rId5">
            <a:alphaModFix/>
          </a:blip>
          <a:srcRect/>
          <a:stretch/>
        </p:blipFill>
        <p:spPr>
          <a:xfrm>
            <a:off x="8237921" y="2181324"/>
            <a:ext cx="3528034" cy="4408096"/>
          </a:xfrm>
          <a:prstGeom prst="roundRect">
            <a:avLst>
              <a:gd name="adj" fmla="val 3369"/>
            </a:avLst>
          </a:prstGeom>
          <a:noFill/>
          <a:ln>
            <a:noFill/>
          </a:ln>
          <a:effectLst/>
        </p:spPr>
      </p:pic>
    </p:spTree>
    <p:extLst>
      <p:ext uri="{BB962C8B-B14F-4D97-AF65-F5344CB8AC3E}">
        <p14:creationId xmlns:p14="http://schemas.microsoft.com/office/powerpoint/2010/main" val="644326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C64C83-1A7A-2B8C-0D9B-DA7E5ED2E952}"/>
              </a:ext>
            </a:extLst>
          </p:cNvPr>
          <p:cNvPicPr>
            <a:picLocks noChangeAspect="1"/>
          </p:cNvPicPr>
          <p:nvPr/>
        </p:nvPicPr>
        <p:blipFill>
          <a:blip r:embed="rId2"/>
          <a:stretch>
            <a:fillRect/>
          </a:stretch>
        </p:blipFill>
        <p:spPr>
          <a:xfrm>
            <a:off x="0" y="57823"/>
            <a:ext cx="12192000" cy="970083"/>
          </a:xfrm>
          <a:prstGeom prst="rect">
            <a:avLst/>
          </a:prstGeom>
        </p:spPr>
      </p:pic>
      <p:sp>
        <p:nvSpPr>
          <p:cNvPr id="14" name="TextBox 13">
            <a:extLst>
              <a:ext uri="{FF2B5EF4-FFF2-40B4-BE49-F238E27FC236}">
                <a16:creationId xmlns:a16="http://schemas.microsoft.com/office/drawing/2014/main" id="{8072D6CC-1237-0D49-86BF-342DD680D308}"/>
              </a:ext>
            </a:extLst>
          </p:cNvPr>
          <p:cNvSpPr txBox="1"/>
          <p:nvPr/>
        </p:nvSpPr>
        <p:spPr>
          <a:xfrm>
            <a:off x="306669" y="1123780"/>
            <a:ext cx="5789331" cy="646331"/>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Tampilan</a:t>
            </a:r>
            <a:r>
              <a:rPr lang="en-US" b="1" dirty="0">
                <a:latin typeface="Arial" panose="020B0604020202020204" pitchFamily="34" charset="0"/>
                <a:cs typeface="Arial" panose="020B0604020202020204" pitchFamily="34" charset="0"/>
              </a:rPr>
              <a:t> Poster dan Video </a:t>
            </a:r>
            <a:r>
              <a:rPr lang="en-US" b="1" dirty="0" err="1">
                <a:latin typeface="Arial" panose="020B0604020202020204" pitchFamily="34" charset="0"/>
                <a:cs typeface="Arial" panose="020B0604020202020204" pitchFamily="34" charset="0"/>
              </a:rPr>
              <a:t>Presentasi</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Juara</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Lomba</a:t>
            </a:r>
            <a:r>
              <a:rPr lang="en-US" b="1" dirty="0">
                <a:latin typeface="Arial" panose="020B0604020202020204" pitchFamily="34" charset="0"/>
                <a:cs typeface="Arial" panose="020B0604020202020204" pitchFamily="34" charset="0"/>
              </a:rPr>
              <a:t> Poster Digital LIDM </a:t>
            </a:r>
            <a:r>
              <a:rPr lang="en-US" b="1" dirty="0" err="1">
                <a:latin typeface="Arial" panose="020B0604020202020204" pitchFamily="34" charset="0"/>
                <a:cs typeface="Arial" panose="020B0604020202020204" pitchFamily="34" charset="0"/>
              </a:rPr>
              <a:t>Tahun</a:t>
            </a:r>
            <a:r>
              <a:rPr lang="en-US" b="1" dirty="0">
                <a:latin typeface="Arial" panose="020B0604020202020204" pitchFamily="34" charset="0"/>
                <a:cs typeface="Arial" panose="020B0604020202020204" pitchFamily="34" charset="0"/>
              </a:rPr>
              <a:t> 2020</a:t>
            </a:r>
          </a:p>
        </p:txBody>
      </p:sp>
      <p:pic>
        <p:nvPicPr>
          <p:cNvPr id="15" name="Picture 14">
            <a:extLst>
              <a:ext uri="{FF2B5EF4-FFF2-40B4-BE49-F238E27FC236}">
                <a16:creationId xmlns:a16="http://schemas.microsoft.com/office/drawing/2014/main" id="{C4B54A41-23C4-704B-89BF-10FFE4020D82}"/>
              </a:ext>
            </a:extLst>
          </p:cNvPr>
          <p:cNvPicPr>
            <a:picLocks noChangeAspect="1"/>
          </p:cNvPicPr>
          <p:nvPr/>
        </p:nvPicPr>
        <p:blipFill>
          <a:blip r:embed="rId3"/>
          <a:stretch>
            <a:fillRect/>
          </a:stretch>
        </p:blipFill>
        <p:spPr>
          <a:xfrm>
            <a:off x="409789" y="1945818"/>
            <a:ext cx="5789331" cy="4561487"/>
          </a:xfrm>
          <a:prstGeom prst="rect">
            <a:avLst/>
          </a:prstGeom>
        </p:spPr>
      </p:pic>
      <p:pic>
        <p:nvPicPr>
          <p:cNvPr id="16" name="Picture 15">
            <a:extLst>
              <a:ext uri="{FF2B5EF4-FFF2-40B4-BE49-F238E27FC236}">
                <a16:creationId xmlns:a16="http://schemas.microsoft.com/office/drawing/2014/main" id="{1C0E0E63-E897-D143-A7A5-FB2744F67642}"/>
              </a:ext>
            </a:extLst>
          </p:cNvPr>
          <p:cNvPicPr>
            <a:picLocks noChangeAspect="1"/>
          </p:cNvPicPr>
          <p:nvPr/>
        </p:nvPicPr>
        <p:blipFill rotWithShape="1">
          <a:blip r:embed="rId4"/>
          <a:srcRect l="16144" t="12091" r="11144" b="8813"/>
          <a:stretch/>
        </p:blipFill>
        <p:spPr>
          <a:xfrm>
            <a:off x="6598102" y="1945818"/>
            <a:ext cx="3891097" cy="2198358"/>
          </a:xfrm>
          <a:prstGeom prst="rect">
            <a:avLst/>
          </a:prstGeom>
        </p:spPr>
      </p:pic>
      <p:pic>
        <p:nvPicPr>
          <p:cNvPr id="17" name="Picture 16">
            <a:extLst>
              <a:ext uri="{FF2B5EF4-FFF2-40B4-BE49-F238E27FC236}">
                <a16:creationId xmlns:a16="http://schemas.microsoft.com/office/drawing/2014/main" id="{321D7D4C-79EB-2942-9700-399978F06DDB}"/>
              </a:ext>
            </a:extLst>
          </p:cNvPr>
          <p:cNvPicPr>
            <a:picLocks noChangeAspect="1"/>
          </p:cNvPicPr>
          <p:nvPr/>
        </p:nvPicPr>
        <p:blipFill rotWithShape="1">
          <a:blip r:embed="rId5"/>
          <a:srcRect l="20720" t="12090" r="15911" b="8587"/>
          <a:stretch/>
        </p:blipFill>
        <p:spPr>
          <a:xfrm>
            <a:off x="6598103" y="4281543"/>
            <a:ext cx="3891097" cy="2198358"/>
          </a:xfrm>
          <a:prstGeom prst="rect">
            <a:avLst/>
          </a:prstGeom>
        </p:spPr>
      </p:pic>
      <p:sp>
        <p:nvSpPr>
          <p:cNvPr id="18" name="Rectangle 17">
            <a:extLst>
              <a:ext uri="{FF2B5EF4-FFF2-40B4-BE49-F238E27FC236}">
                <a16:creationId xmlns:a16="http://schemas.microsoft.com/office/drawing/2014/main" id="{15CA7BE0-8897-D049-809B-E7F63197160C}"/>
              </a:ext>
            </a:extLst>
          </p:cNvPr>
          <p:cNvSpPr/>
          <p:nvPr/>
        </p:nvSpPr>
        <p:spPr>
          <a:xfrm rot="20727796">
            <a:off x="10260051" y="2310381"/>
            <a:ext cx="1085850" cy="33337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JUARA 2</a:t>
            </a:r>
          </a:p>
        </p:txBody>
      </p:sp>
    </p:spTree>
    <p:extLst>
      <p:ext uri="{BB962C8B-B14F-4D97-AF65-F5344CB8AC3E}">
        <p14:creationId xmlns:p14="http://schemas.microsoft.com/office/powerpoint/2010/main" val="4146292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C64C83-1A7A-2B8C-0D9B-DA7E5ED2E952}"/>
              </a:ext>
            </a:extLst>
          </p:cNvPr>
          <p:cNvPicPr>
            <a:picLocks noChangeAspect="1"/>
          </p:cNvPicPr>
          <p:nvPr/>
        </p:nvPicPr>
        <p:blipFill>
          <a:blip r:embed="rId2"/>
          <a:stretch>
            <a:fillRect/>
          </a:stretch>
        </p:blipFill>
        <p:spPr>
          <a:xfrm>
            <a:off x="0" y="57823"/>
            <a:ext cx="12192000" cy="970083"/>
          </a:xfrm>
          <a:prstGeom prst="rect">
            <a:avLst/>
          </a:prstGeom>
        </p:spPr>
      </p:pic>
      <p:sp>
        <p:nvSpPr>
          <p:cNvPr id="9" name="TextBox 8">
            <a:extLst>
              <a:ext uri="{FF2B5EF4-FFF2-40B4-BE49-F238E27FC236}">
                <a16:creationId xmlns:a16="http://schemas.microsoft.com/office/drawing/2014/main" id="{066F710A-F446-ED43-8E64-D6E585105A16}"/>
              </a:ext>
            </a:extLst>
          </p:cNvPr>
          <p:cNvSpPr txBox="1"/>
          <p:nvPr/>
        </p:nvSpPr>
        <p:spPr>
          <a:xfrm>
            <a:off x="306669" y="1377888"/>
            <a:ext cx="6085166" cy="1077218"/>
          </a:xfrm>
          <a:prstGeom prst="rect">
            <a:avLst/>
          </a:prstGeom>
          <a:noFill/>
        </p:spPr>
        <p:txBody>
          <a:bodyPr wrap="square" rtlCol="0">
            <a:spAutoFit/>
          </a:bodyPr>
          <a:lstStyle/>
          <a:p>
            <a:r>
              <a:rPr lang="en-US" sz="3200" dirty="0" err="1"/>
              <a:t>Juara</a:t>
            </a:r>
            <a:r>
              <a:rPr lang="en-US" sz="3200" dirty="0"/>
              <a:t> </a:t>
            </a:r>
            <a:r>
              <a:rPr lang="en-US" sz="3200" dirty="0" err="1"/>
              <a:t>Lomba</a:t>
            </a:r>
            <a:r>
              <a:rPr lang="en-US" sz="3200" dirty="0"/>
              <a:t> Poster Digital LIDM </a:t>
            </a:r>
            <a:r>
              <a:rPr lang="en-US" sz="3200" dirty="0" err="1"/>
              <a:t>Tahun</a:t>
            </a:r>
            <a:r>
              <a:rPr lang="en-US" sz="3200" dirty="0"/>
              <a:t> 2021</a:t>
            </a:r>
          </a:p>
        </p:txBody>
      </p:sp>
      <p:sp>
        <p:nvSpPr>
          <p:cNvPr id="10" name="Date Placeholder 1">
            <a:extLst>
              <a:ext uri="{FF2B5EF4-FFF2-40B4-BE49-F238E27FC236}">
                <a16:creationId xmlns:a16="http://schemas.microsoft.com/office/drawing/2014/main" id="{57B5C411-BC93-0345-B58E-2E94447FE480}"/>
              </a:ext>
            </a:extLst>
          </p:cNvPr>
          <p:cNvSpPr>
            <a:spLocks noGrp="1"/>
          </p:cNvSpPr>
          <p:nvPr>
            <p:ph type="dt" sz="half" idx="10"/>
          </p:nvPr>
        </p:nvSpPr>
        <p:spPr>
          <a:xfrm>
            <a:off x="297287" y="6472261"/>
            <a:ext cx="2743200" cy="365125"/>
          </a:xfrm>
        </p:spPr>
        <p:txBody>
          <a:bodyPr/>
          <a:lstStyle/>
          <a:p>
            <a:r>
              <a:rPr lang="en-ID" dirty="0"/>
              <a:t>02-02-i2024</a:t>
            </a:r>
          </a:p>
        </p:txBody>
      </p:sp>
      <p:sp>
        <p:nvSpPr>
          <p:cNvPr id="13" name="TextBox 12">
            <a:extLst>
              <a:ext uri="{FF2B5EF4-FFF2-40B4-BE49-F238E27FC236}">
                <a16:creationId xmlns:a16="http://schemas.microsoft.com/office/drawing/2014/main" id="{4CD0E241-9E68-ED4F-B343-8E0D7B25870D}"/>
              </a:ext>
            </a:extLst>
          </p:cNvPr>
          <p:cNvSpPr txBox="1"/>
          <p:nvPr/>
        </p:nvSpPr>
        <p:spPr>
          <a:xfrm>
            <a:off x="652344" y="2879401"/>
            <a:ext cx="6098720" cy="2554545"/>
          </a:xfrm>
          <a:prstGeom prst="rect">
            <a:avLst/>
          </a:prstGeom>
          <a:noFill/>
        </p:spPr>
        <p:txBody>
          <a:bodyPr wrap="square">
            <a:spAutoFit/>
          </a:bodyPr>
          <a:lstStyle/>
          <a:p>
            <a:r>
              <a:rPr lang="en-US" dirty="0">
                <a:solidFill>
                  <a:schemeClr val="tx1"/>
                </a:solidFill>
              </a:rPr>
              <a:t>	</a:t>
            </a:r>
            <a:r>
              <a:rPr lang="en-US" sz="2000" dirty="0" err="1">
                <a:solidFill>
                  <a:schemeClr val="tx1"/>
                </a:solidFill>
              </a:rPr>
              <a:t>Juara</a:t>
            </a:r>
            <a:r>
              <a:rPr lang="en-US" sz="2000" dirty="0">
                <a:solidFill>
                  <a:schemeClr val="tx1"/>
                </a:solidFill>
              </a:rPr>
              <a:t> 1</a:t>
            </a:r>
          </a:p>
          <a:p>
            <a:r>
              <a:rPr lang="en-US" sz="2000" dirty="0">
                <a:solidFill>
                  <a:schemeClr val="tx1"/>
                </a:solidFill>
              </a:rPr>
              <a:t> 	(Aurum/Universitas Negeri Yogyakarta)</a:t>
            </a:r>
          </a:p>
          <a:p>
            <a:endParaRPr lang="en-US" sz="2000" dirty="0">
              <a:solidFill>
                <a:schemeClr val="tx1"/>
              </a:solidFill>
            </a:endParaRPr>
          </a:p>
          <a:p>
            <a:r>
              <a:rPr lang="en-US" sz="2000" dirty="0">
                <a:solidFill>
                  <a:schemeClr val="tx1"/>
                </a:solidFill>
              </a:rPr>
              <a:t>	</a:t>
            </a:r>
            <a:r>
              <a:rPr lang="en-US" sz="2000" dirty="0" err="1">
                <a:solidFill>
                  <a:schemeClr val="tx1"/>
                </a:solidFill>
              </a:rPr>
              <a:t>Juara</a:t>
            </a:r>
            <a:r>
              <a:rPr lang="en-US" sz="2000" dirty="0">
                <a:solidFill>
                  <a:schemeClr val="tx1"/>
                </a:solidFill>
              </a:rPr>
              <a:t> 2</a:t>
            </a:r>
          </a:p>
          <a:p>
            <a:r>
              <a:rPr lang="en-US" sz="2000" dirty="0">
                <a:solidFill>
                  <a:schemeClr val="tx1"/>
                </a:solidFill>
              </a:rPr>
              <a:t> 	(</a:t>
            </a:r>
            <a:r>
              <a:rPr lang="en-US" sz="2000" dirty="0" err="1">
                <a:solidFill>
                  <a:schemeClr val="tx1"/>
                </a:solidFill>
              </a:rPr>
              <a:t>Amerta</a:t>
            </a:r>
            <a:r>
              <a:rPr lang="en-US" sz="2000" dirty="0">
                <a:solidFill>
                  <a:schemeClr val="tx1"/>
                </a:solidFill>
              </a:rPr>
              <a:t>/Universitas Gadjah </a:t>
            </a:r>
            <a:r>
              <a:rPr lang="en-US" sz="2000" dirty="0" err="1">
                <a:solidFill>
                  <a:schemeClr val="tx1"/>
                </a:solidFill>
              </a:rPr>
              <a:t>Mada</a:t>
            </a:r>
            <a:r>
              <a:rPr lang="en-US" sz="2000" dirty="0">
                <a:solidFill>
                  <a:schemeClr val="tx1"/>
                </a:solidFill>
              </a:rPr>
              <a:t>)</a:t>
            </a:r>
          </a:p>
          <a:p>
            <a:endParaRPr lang="en-US" sz="2000" dirty="0">
              <a:solidFill>
                <a:schemeClr val="tx1"/>
              </a:solidFill>
            </a:endParaRPr>
          </a:p>
          <a:p>
            <a:r>
              <a:rPr lang="en-US" sz="2000" dirty="0">
                <a:solidFill>
                  <a:schemeClr val="tx1"/>
                </a:solidFill>
              </a:rPr>
              <a:t>	</a:t>
            </a:r>
            <a:r>
              <a:rPr lang="en-US" sz="2000" dirty="0" err="1">
                <a:solidFill>
                  <a:schemeClr val="tx1"/>
                </a:solidFill>
              </a:rPr>
              <a:t>Juara</a:t>
            </a:r>
            <a:r>
              <a:rPr lang="en-US" sz="2000" dirty="0">
                <a:solidFill>
                  <a:schemeClr val="tx1"/>
                </a:solidFill>
              </a:rPr>
              <a:t> 3 </a:t>
            </a:r>
          </a:p>
          <a:p>
            <a:r>
              <a:rPr lang="en-US" sz="2000" dirty="0">
                <a:solidFill>
                  <a:schemeClr val="tx1"/>
                </a:solidFill>
              </a:rPr>
              <a:t>	(</a:t>
            </a:r>
            <a:r>
              <a:rPr lang="en-US" sz="2000" dirty="0" err="1">
                <a:solidFill>
                  <a:schemeClr val="tx1"/>
                </a:solidFill>
              </a:rPr>
              <a:t>Pandeka</a:t>
            </a:r>
            <a:r>
              <a:rPr lang="en-US" sz="2000" dirty="0">
                <a:solidFill>
                  <a:schemeClr val="tx1"/>
                </a:solidFill>
              </a:rPr>
              <a:t>/Universitas </a:t>
            </a:r>
            <a:r>
              <a:rPr lang="en-US" sz="2000" dirty="0" err="1">
                <a:solidFill>
                  <a:schemeClr val="tx1"/>
                </a:solidFill>
              </a:rPr>
              <a:t>Andalas</a:t>
            </a:r>
            <a:endParaRPr lang="en-US" sz="2000" dirty="0">
              <a:solidFill>
                <a:schemeClr val="tx1"/>
              </a:solidFill>
            </a:endParaRPr>
          </a:p>
        </p:txBody>
      </p:sp>
      <p:pic>
        <p:nvPicPr>
          <p:cNvPr id="19" name="Picture 18">
            <a:extLst>
              <a:ext uri="{FF2B5EF4-FFF2-40B4-BE49-F238E27FC236}">
                <a16:creationId xmlns:a16="http://schemas.microsoft.com/office/drawing/2014/main" id="{DA6333DC-E4D7-184C-9EA8-18D76C2A6D3A}"/>
              </a:ext>
            </a:extLst>
          </p:cNvPr>
          <p:cNvPicPr>
            <a:picLocks noChangeAspect="1"/>
          </p:cNvPicPr>
          <p:nvPr/>
        </p:nvPicPr>
        <p:blipFill>
          <a:blip r:embed="rId3"/>
          <a:stretch>
            <a:fillRect/>
          </a:stretch>
        </p:blipFill>
        <p:spPr>
          <a:xfrm>
            <a:off x="6228701" y="1157497"/>
            <a:ext cx="5441587" cy="5497326"/>
          </a:xfrm>
          <a:prstGeom prst="rect">
            <a:avLst/>
          </a:prstGeom>
        </p:spPr>
      </p:pic>
    </p:spTree>
    <p:extLst>
      <p:ext uri="{BB962C8B-B14F-4D97-AF65-F5344CB8AC3E}">
        <p14:creationId xmlns:p14="http://schemas.microsoft.com/office/powerpoint/2010/main" val="2697187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C64C83-1A7A-2B8C-0D9B-DA7E5ED2E952}"/>
              </a:ext>
            </a:extLst>
          </p:cNvPr>
          <p:cNvPicPr>
            <a:picLocks noChangeAspect="1"/>
          </p:cNvPicPr>
          <p:nvPr/>
        </p:nvPicPr>
        <p:blipFill>
          <a:blip r:embed="rId2"/>
          <a:stretch>
            <a:fillRect/>
          </a:stretch>
        </p:blipFill>
        <p:spPr>
          <a:xfrm>
            <a:off x="0" y="57823"/>
            <a:ext cx="12192000" cy="970083"/>
          </a:xfrm>
          <a:prstGeom prst="rect">
            <a:avLst/>
          </a:prstGeom>
        </p:spPr>
      </p:pic>
      <p:sp>
        <p:nvSpPr>
          <p:cNvPr id="3" name="Rectangle 2">
            <a:extLst>
              <a:ext uri="{FF2B5EF4-FFF2-40B4-BE49-F238E27FC236}">
                <a16:creationId xmlns:a16="http://schemas.microsoft.com/office/drawing/2014/main" id="{2C39FB9E-C964-0F00-BC93-CE51C18665CF}"/>
              </a:ext>
            </a:extLst>
          </p:cNvPr>
          <p:cNvSpPr/>
          <p:nvPr/>
        </p:nvSpPr>
        <p:spPr>
          <a:xfrm>
            <a:off x="4133092" y="2967335"/>
            <a:ext cx="3925818" cy="923330"/>
          </a:xfrm>
          <a:prstGeom prst="rect">
            <a:avLst/>
          </a:prstGeom>
          <a:noFill/>
        </p:spPr>
        <p:txBody>
          <a:bodyPr wrap="non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Terima Kasih</a:t>
            </a:r>
          </a:p>
        </p:txBody>
      </p:sp>
    </p:spTree>
    <p:extLst>
      <p:ext uri="{BB962C8B-B14F-4D97-AF65-F5344CB8AC3E}">
        <p14:creationId xmlns:p14="http://schemas.microsoft.com/office/powerpoint/2010/main" val="3928487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E2654-AD92-C7F5-F64B-6E5945E34624}"/>
              </a:ext>
            </a:extLst>
          </p:cNvPr>
          <p:cNvSpPr>
            <a:spLocks noGrp="1"/>
          </p:cNvSpPr>
          <p:nvPr>
            <p:ph type="title"/>
          </p:nvPr>
        </p:nvSpPr>
        <p:spPr>
          <a:xfrm>
            <a:off x="723900" y="1589466"/>
            <a:ext cx="4000500" cy="662782"/>
          </a:xfrm>
        </p:spPr>
        <p:txBody>
          <a:bodyPr>
            <a:normAutofit fontScale="90000"/>
          </a:bodyPr>
          <a:lstStyle/>
          <a:p>
            <a:r>
              <a:rPr lang="en-ID" b="1" dirty="0"/>
              <a:t>PENDAHULUAN</a:t>
            </a:r>
          </a:p>
        </p:txBody>
      </p:sp>
      <p:pic>
        <p:nvPicPr>
          <p:cNvPr id="5" name="Picture 4">
            <a:extLst>
              <a:ext uri="{FF2B5EF4-FFF2-40B4-BE49-F238E27FC236}">
                <a16:creationId xmlns:a16="http://schemas.microsoft.com/office/drawing/2014/main" id="{5AC9C027-69C5-E14B-F159-24389984EC28}"/>
              </a:ext>
            </a:extLst>
          </p:cNvPr>
          <p:cNvPicPr>
            <a:picLocks noChangeAspect="1"/>
          </p:cNvPicPr>
          <p:nvPr/>
        </p:nvPicPr>
        <p:blipFill>
          <a:blip r:embed="rId2"/>
          <a:stretch>
            <a:fillRect/>
          </a:stretch>
        </p:blipFill>
        <p:spPr>
          <a:xfrm>
            <a:off x="0" y="57823"/>
            <a:ext cx="12192000" cy="970083"/>
          </a:xfrm>
          <a:prstGeom prst="rect">
            <a:avLst/>
          </a:prstGeom>
        </p:spPr>
      </p:pic>
      <p:grpSp>
        <p:nvGrpSpPr>
          <p:cNvPr id="13" name="Group 12">
            <a:extLst>
              <a:ext uri="{FF2B5EF4-FFF2-40B4-BE49-F238E27FC236}">
                <a16:creationId xmlns:a16="http://schemas.microsoft.com/office/drawing/2014/main" id="{8CBF92AE-9CF7-4570-AEB5-3E3AD17B455E}"/>
              </a:ext>
            </a:extLst>
          </p:cNvPr>
          <p:cNvGrpSpPr/>
          <p:nvPr/>
        </p:nvGrpSpPr>
        <p:grpSpPr>
          <a:xfrm>
            <a:off x="1365032" y="2165131"/>
            <a:ext cx="10350178" cy="4233492"/>
            <a:chOff x="1365032" y="2165131"/>
            <a:chExt cx="10350178" cy="4233492"/>
          </a:xfrm>
        </p:grpSpPr>
        <p:pic>
          <p:nvPicPr>
            <p:cNvPr id="6" name="Picture 5">
              <a:extLst>
                <a:ext uri="{FF2B5EF4-FFF2-40B4-BE49-F238E27FC236}">
                  <a16:creationId xmlns:a16="http://schemas.microsoft.com/office/drawing/2014/main" id="{F212A255-DC9C-2044-BBE7-F840D177AE18}"/>
                </a:ext>
              </a:extLst>
            </p:cNvPr>
            <p:cNvPicPr>
              <a:picLocks noChangeAspect="1"/>
            </p:cNvPicPr>
            <p:nvPr/>
          </p:nvPicPr>
          <p:blipFill rotWithShape="1">
            <a:blip r:embed="rId3">
              <a:extLst>
                <a:ext uri="{28A0092B-C50C-407E-A947-70E740481C1C}">
                  <a14:useLocalDpi xmlns:a14="http://schemas.microsoft.com/office/drawing/2010/main" val="0"/>
                </a:ext>
              </a:extLst>
            </a:blip>
            <a:srcRect t="9752" b="24478"/>
            <a:stretch/>
          </p:blipFill>
          <p:spPr>
            <a:xfrm>
              <a:off x="2564246" y="2448923"/>
              <a:ext cx="9150964" cy="3949700"/>
            </a:xfrm>
            <a:prstGeom prst="rect">
              <a:avLst/>
            </a:prstGeom>
          </p:spPr>
        </p:pic>
        <p:sp>
          <p:nvSpPr>
            <p:cNvPr id="8" name="Rectangle 7">
              <a:extLst>
                <a:ext uri="{FF2B5EF4-FFF2-40B4-BE49-F238E27FC236}">
                  <a16:creationId xmlns:a16="http://schemas.microsoft.com/office/drawing/2014/main" id="{1811F22E-0681-40B1-AE32-DF150E49537F}"/>
                </a:ext>
              </a:extLst>
            </p:cNvPr>
            <p:cNvSpPr/>
            <p:nvPr/>
          </p:nvSpPr>
          <p:spPr>
            <a:xfrm>
              <a:off x="9595945" y="3520966"/>
              <a:ext cx="1072055" cy="11771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Rectangle 8">
              <a:extLst>
                <a:ext uri="{FF2B5EF4-FFF2-40B4-BE49-F238E27FC236}">
                  <a16:creationId xmlns:a16="http://schemas.microsoft.com/office/drawing/2014/main" id="{C61B3CE4-669E-47B7-8596-187B1FABD8E8}"/>
                </a:ext>
              </a:extLst>
            </p:cNvPr>
            <p:cNvSpPr/>
            <p:nvPr/>
          </p:nvSpPr>
          <p:spPr>
            <a:xfrm>
              <a:off x="1365032" y="4698124"/>
              <a:ext cx="1840624" cy="78827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MAHASISWA</a:t>
              </a:r>
              <a:endParaRPr lang="id-ID" dirty="0">
                <a:solidFill>
                  <a:sysClr val="windowText" lastClr="000000"/>
                </a:solidFill>
              </a:endParaRPr>
            </a:p>
          </p:txBody>
        </p:sp>
        <p:sp>
          <p:nvSpPr>
            <p:cNvPr id="10" name="Rectangle 9">
              <a:extLst>
                <a:ext uri="{FF2B5EF4-FFF2-40B4-BE49-F238E27FC236}">
                  <a16:creationId xmlns:a16="http://schemas.microsoft.com/office/drawing/2014/main" id="{F9F1BF27-9E9F-4A68-842B-C92BA81F6F9D}"/>
                </a:ext>
              </a:extLst>
            </p:cNvPr>
            <p:cNvSpPr/>
            <p:nvPr/>
          </p:nvSpPr>
          <p:spPr>
            <a:xfrm>
              <a:off x="8324193" y="2165131"/>
              <a:ext cx="3143907" cy="18918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Arrow: Right 11">
              <a:extLst>
                <a:ext uri="{FF2B5EF4-FFF2-40B4-BE49-F238E27FC236}">
                  <a16:creationId xmlns:a16="http://schemas.microsoft.com/office/drawing/2014/main" id="{6DC2019E-C90E-4F3E-B692-E4563CEF7447}"/>
                </a:ext>
              </a:extLst>
            </p:cNvPr>
            <p:cNvSpPr/>
            <p:nvPr/>
          </p:nvSpPr>
          <p:spPr>
            <a:xfrm>
              <a:off x="3310759" y="4981903"/>
              <a:ext cx="504496" cy="286631"/>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3" name="Content Placeholder 2">
            <a:extLst>
              <a:ext uri="{FF2B5EF4-FFF2-40B4-BE49-F238E27FC236}">
                <a16:creationId xmlns:a16="http://schemas.microsoft.com/office/drawing/2014/main" id="{C1016B31-C157-02AD-34A1-10BD6C15CE3C}"/>
              </a:ext>
            </a:extLst>
          </p:cNvPr>
          <p:cNvSpPr>
            <a:spLocks noGrp="1"/>
          </p:cNvSpPr>
          <p:nvPr>
            <p:ph idx="1"/>
          </p:nvPr>
        </p:nvSpPr>
        <p:spPr>
          <a:xfrm>
            <a:off x="2080529" y="2322994"/>
            <a:ext cx="10118397" cy="1434410"/>
          </a:xfrm>
        </p:spPr>
        <p:txBody>
          <a:bodyPr/>
          <a:lstStyle/>
          <a:p>
            <a:pPr marL="0" indent="0">
              <a:buNone/>
            </a:pPr>
            <a:r>
              <a:rPr lang="id-ID" sz="1800" dirty="0">
                <a:solidFill>
                  <a:prstClr val="black"/>
                </a:solidFill>
                <a:latin typeface="Arial" pitchFamily="34" charset="0"/>
                <a:cs typeface="Arial" pitchFamily="34" charset="0"/>
              </a:rPr>
              <a:t>PERAN MAHASISWA</a:t>
            </a:r>
            <a:r>
              <a:rPr lang="en-US" sz="1800" dirty="0">
                <a:solidFill>
                  <a:prstClr val="black"/>
                </a:solidFill>
                <a:latin typeface="Arial" pitchFamily="34" charset="0"/>
                <a:cs typeface="Arial" pitchFamily="34" charset="0"/>
              </a:rPr>
              <a:t> </a:t>
            </a:r>
            <a:r>
              <a:rPr lang="id-ID" sz="1800" dirty="0">
                <a:solidFill>
                  <a:prstClr val="black"/>
                </a:solidFill>
                <a:latin typeface="Arial" pitchFamily="34" charset="0"/>
                <a:cs typeface="Arial" pitchFamily="34" charset="0"/>
              </a:rPr>
              <a:t>DALAM GERAKAN </a:t>
            </a:r>
            <a:r>
              <a:rPr lang="en-US" sz="1800" dirty="0">
                <a:solidFill>
                  <a:prstClr val="black"/>
                </a:solidFill>
                <a:latin typeface="Arial" pitchFamily="34" charset="0"/>
                <a:cs typeface="Arial" pitchFamily="34" charset="0"/>
              </a:rPr>
              <a:t>PEMBANGUNAN BERKELANJUTAN</a:t>
            </a:r>
            <a:endParaRPr lang="id-ID" sz="1800" dirty="0">
              <a:solidFill>
                <a:prstClr val="black"/>
              </a:solidFill>
              <a:latin typeface="Arial" pitchFamily="34" charset="0"/>
              <a:cs typeface="Arial" pitchFamily="34" charset="0"/>
            </a:endParaRPr>
          </a:p>
          <a:p>
            <a:pPr marL="0" indent="0">
              <a:buNone/>
            </a:pPr>
            <a:endParaRPr lang="en-ID" dirty="0"/>
          </a:p>
        </p:txBody>
      </p:sp>
    </p:spTree>
    <p:extLst>
      <p:ext uri="{BB962C8B-B14F-4D97-AF65-F5344CB8AC3E}">
        <p14:creationId xmlns:p14="http://schemas.microsoft.com/office/powerpoint/2010/main" val="2599827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C9C027-69C5-E14B-F159-24389984EC28}"/>
              </a:ext>
            </a:extLst>
          </p:cNvPr>
          <p:cNvPicPr>
            <a:picLocks noChangeAspect="1"/>
          </p:cNvPicPr>
          <p:nvPr/>
        </p:nvPicPr>
        <p:blipFill>
          <a:blip r:embed="rId2"/>
          <a:stretch>
            <a:fillRect/>
          </a:stretch>
        </p:blipFill>
        <p:spPr>
          <a:xfrm>
            <a:off x="0" y="57823"/>
            <a:ext cx="12192000" cy="970083"/>
          </a:xfrm>
          <a:prstGeom prst="rect">
            <a:avLst/>
          </a:prstGeom>
        </p:spPr>
      </p:pic>
      <p:pic>
        <p:nvPicPr>
          <p:cNvPr id="6" name="Picture 5">
            <a:extLst>
              <a:ext uri="{FF2B5EF4-FFF2-40B4-BE49-F238E27FC236}">
                <a16:creationId xmlns:a16="http://schemas.microsoft.com/office/drawing/2014/main" id="{BF550329-C9F5-224B-BD48-65570B3880FA}"/>
              </a:ext>
            </a:extLst>
          </p:cNvPr>
          <p:cNvPicPr>
            <a:picLocks noChangeAspect="1"/>
          </p:cNvPicPr>
          <p:nvPr/>
        </p:nvPicPr>
        <p:blipFill rotWithShape="1">
          <a:blip r:embed="rId3">
            <a:extLst>
              <a:ext uri="{28A0092B-C50C-407E-A947-70E740481C1C}">
                <a14:useLocalDpi xmlns:a14="http://schemas.microsoft.com/office/drawing/2010/main" val="0"/>
              </a:ext>
            </a:extLst>
          </a:blip>
          <a:srcRect t="34565" r="6800" b="23744"/>
          <a:stretch/>
        </p:blipFill>
        <p:spPr>
          <a:xfrm>
            <a:off x="512078" y="1358148"/>
            <a:ext cx="5115948" cy="4958400"/>
          </a:xfrm>
          <a:prstGeom prst="rect">
            <a:avLst/>
          </a:prstGeom>
        </p:spPr>
      </p:pic>
      <p:sp>
        <p:nvSpPr>
          <p:cNvPr id="7" name="TextBox 6">
            <a:extLst>
              <a:ext uri="{FF2B5EF4-FFF2-40B4-BE49-F238E27FC236}">
                <a16:creationId xmlns:a16="http://schemas.microsoft.com/office/drawing/2014/main" id="{CB175B18-0851-0647-869C-4FF0410C2CD2}"/>
              </a:ext>
            </a:extLst>
          </p:cNvPr>
          <p:cNvSpPr txBox="1"/>
          <p:nvPr/>
        </p:nvSpPr>
        <p:spPr>
          <a:xfrm>
            <a:off x="5715766" y="1146612"/>
            <a:ext cx="6316049" cy="646331"/>
          </a:xfrm>
          <a:prstGeom prst="rect">
            <a:avLst/>
          </a:prstGeom>
          <a:noFill/>
        </p:spPr>
        <p:txBody>
          <a:bodyPr wrap="square">
            <a:spAutoFit/>
          </a:bodyPr>
          <a:lstStyle/>
          <a:p>
            <a:r>
              <a:rPr lang="en-US" sz="1800" dirty="0">
                <a:effectLst/>
                <a:latin typeface="Calibri" panose="020F0502020204030204" pitchFamily="34" charset="0"/>
                <a:ea typeface="Calibri" panose="020F0502020204030204" pitchFamily="34" charset="0"/>
              </a:rPr>
              <a:t> </a:t>
            </a:r>
            <a:r>
              <a:rPr lang="id-ID" sz="3600" b="1" dirty="0">
                <a:effectLst/>
                <a:latin typeface="Calibri" panose="020F0502020204030204" pitchFamily="34" charset="0"/>
                <a:ea typeface="Calibri" panose="020F0502020204030204" pitchFamily="34" charset="0"/>
              </a:rPr>
              <a:t>Poster Digital Pendidikan</a:t>
            </a:r>
            <a:r>
              <a:rPr lang="en-US" sz="3600" b="1" dirty="0">
                <a:effectLst/>
                <a:latin typeface="Calibri" panose="020F0502020204030204" pitchFamily="34" charset="0"/>
                <a:ea typeface="Calibri" panose="020F0502020204030204" pitchFamily="34" charset="0"/>
              </a:rPr>
              <a:t> (PDP)</a:t>
            </a:r>
            <a:endParaRPr lang="en-US" sz="3600" b="1" dirty="0"/>
          </a:p>
        </p:txBody>
      </p:sp>
      <p:sp>
        <p:nvSpPr>
          <p:cNvPr id="8" name="TextBox 7">
            <a:extLst>
              <a:ext uri="{FF2B5EF4-FFF2-40B4-BE49-F238E27FC236}">
                <a16:creationId xmlns:a16="http://schemas.microsoft.com/office/drawing/2014/main" id="{3A69F0B9-0BD0-CC45-BDEF-9FDDB19D7796}"/>
              </a:ext>
            </a:extLst>
          </p:cNvPr>
          <p:cNvSpPr txBox="1"/>
          <p:nvPr/>
        </p:nvSpPr>
        <p:spPr>
          <a:xfrm>
            <a:off x="5819907" y="1792943"/>
            <a:ext cx="6108700" cy="923330"/>
          </a:xfrm>
          <a:prstGeom prst="rect">
            <a:avLst/>
          </a:prstGeom>
          <a:noFill/>
        </p:spPr>
        <p:txBody>
          <a:bodyPr wrap="square">
            <a:spAutoFit/>
          </a:bodyPr>
          <a:lstStyle/>
          <a:p>
            <a:r>
              <a:rPr lang="id-ID" sz="1800" b="1" dirty="0">
                <a:effectLst/>
                <a:latin typeface="Calibri" panose="020F0502020204030204" pitchFamily="34" charset="0"/>
                <a:ea typeface="Calibri" panose="020F0502020204030204" pitchFamily="34" charset="0"/>
              </a:rPr>
              <a:t>Diarahkan sebagai media/sarana bagi gerakan kepedulian mahasiswa terhadap percepatan tercapainya </a:t>
            </a:r>
            <a:r>
              <a:rPr lang="id-ID" sz="1800" b="1" dirty="0" err="1">
                <a:effectLst/>
                <a:latin typeface="Calibri" panose="020F0502020204030204" pitchFamily="34" charset="0"/>
                <a:ea typeface="Calibri" panose="020F0502020204030204" pitchFamily="34" charset="0"/>
              </a:rPr>
              <a:t>SDG’s</a:t>
            </a:r>
            <a:r>
              <a:rPr lang="id-ID" sz="1800" b="1" dirty="0">
                <a:effectLst/>
                <a:latin typeface="Calibri" panose="020F0502020204030204" pitchFamily="34" charset="0"/>
                <a:ea typeface="Calibri" panose="020F0502020204030204" pitchFamily="34" charset="0"/>
              </a:rPr>
              <a:t> melalui penerapan teknologi digital dalam bentuk poster. </a:t>
            </a:r>
            <a:endParaRPr lang="en-US" b="1" dirty="0"/>
          </a:p>
        </p:txBody>
      </p:sp>
      <p:sp>
        <p:nvSpPr>
          <p:cNvPr id="9" name="TextBox 8">
            <a:extLst>
              <a:ext uri="{FF2B5EF4-FFF2-40B4-BE49-F238E27FC236}">
                <a16:creationId xmlns:a16="http://schemas.microsoft.com/office/drawing/2014/main" id="{8BA7AB6E-0868-3C42-857E-228065625A39}"/>
              </a:ext>
            </a:extLst>
          </p:cNvPr>
          <p:cNvSpPr txBox="1"/>
          <p:nvPr/>
        </p:nvSpPr>
        <p:spPr>
          <a:xfrm>
            <a:off x="5797520" y="2716273"/>
            <a:ext cx="4097838" cy="2303451"/>
          </a:xfrm>
          <a:prstGeom prst="rect">
            <a:avLst/>
          </a:prstGeom>
          <a:noFill/>
        </p:spPr>
        <p:txBody>
          <a:bodyPr wrap="square">
            <a:spAutoFit/>
          </a:bodyPr>
          <a:lstStyle/>
          <a:p>
            <a:pPr marL="342900" marR="95250" lvl="0" indent="-342900">
              <a:lnSpc>
                <a:spcPct val="115000"/>
              </a:lnSpc>
              <a:spcAft>
                <a:spcPts val="0"/>
              </a:spcAft>
              <a:buFont typeface="Arial" panose="020B0604020202020204" pitchFamily="34" charset="0"/>
              <a:buChar char="●"/>
            </a:pPr>
            <a:r>
              <a:rPr lang="id-ID" sz="1800" dirty="0">
                <a:solidFill>
                  <a:srgbClr val="000000"/>
                </a:solidFill>
                <a:effectLst/>
                <a:latin typeface="Noto Sans Symbols"/>
                <a:ea typeface="Noto Sans Symbols"/>
                <a:cs typeface="Noto Sans Symbols"/>
              </a:rPr>
              <a:t>Gerakan kepedulian peningkatan </a:t>
            </a:r>
            <a:r>
              <a:rPr lang="id-ID" sz="1800" dirty="0" err="1">
                <a:solidFill>
                  <a:srgbClr val="000000"/>
                </a:solidFill>
                <a:effectLst/>
                <a:latin typeface="Noto Sans Symbols"/>
                <a:ea typeface="Noto Sans Symbols"/>
                <a:cs typeface="Noto Sans Symbols"/>
              </a:rPr>
              <a:t>literasi</a:t>
            </a:r>
            <a:r>
              <a:rPr lang="id-ID" sz="1800" dirty="0">
                <a:solidFill>
                  <a:srgbClr val="000000"/>
                </a:solidFill>
                <a:effectLst/>
                <a:latin typeface="Noto Sans Symbols"/>
                <a:ea typeface="Noto Sans Symbols"/>
                <a:cs typeface="Noto Sans Symbols"/>
              </a:rPr>
              <a:t> dan kualitas pendidikan berkelanjutan (</a:t>
            </a:r>
            <a:r>
              <a:rPr lang="id-ID" sz="1800" dirty="0" err="1">
                <a:solidFill>
                  <a:srgbClr val="000000"/>
                </a:solidFill>
                <a:effectLst/>
                <a:latin typeface="Noto Sans Symbols"/>
                <a:ea typeface="Noto Sans Symbols"/>
                <a:cs typeface="Noto Sans Symbols"/>
              </a:rPr>
              <a:t>ESDG’s</a:t>
            </a:r>
            <a:r>
              <a:rPr lang="id-ID" sz="1800" dirty="0">
                <a:solidFill>
                  <a:srgbClr val="000000"/>
                </a:solidFill>
                <a:effectLst/>
                <a:latin typeface="Noto Sans Symbols"/>
                <a:ea typeface="Noto Sans Symbols"/>
                <a:cs typeface="Noto Sans Symbols"/>
              </a:rPr>
              <a:t>);</a:t>
            </a:r>
            <a:endParaRPr lang="en-ID" sz="1800" dirty="0">
              <a:effectLst/>
              <a:latin typeface="Noto Sans Symbols"/>
              <a:ea typeface="Noto Sans Symbols"/>
              <a:cs typeface="Noto Sans Symbols"/>
            </a:endParaRPr>
          </a:p>
          <a:p>
            <a:pPr marL="342900" marR="95250" lvl="0" indent="-342900">
              <a:lnSpc>
                <a:spcPct val="115000"/>
              </a:lnSpc>
              <a:spcAft>
                <a:spcPts val="0"/>
              </a:spcAft>
              <a:buFont typeface="Arial" panose="020B0604020202020204" pitchFamily="34" charset="0"/>
              <a:buChar char="●"/>
            </a:pPr>
            <a:r>
              <a:rPr lang="id-ID" sz="1800" dirty="0">
                <a:solidFill>
                  <a:srgbClr val="000000"/>
                </a:solidFill>
                <a:effectLst/>
                <a:latin typeface="Noto Sans Symbols"/>
                <a:ea typeface="Noto Sans Symbols"/>
                <a:cs typeface="Noto Sans Symbols"/>
              </a:rPr>
              <a:t>Gerakan kepedulian terhadap isu-isu kesetaraan gender untuk pembangunan sumber daya manusia Indonesia berkualitas; dan</a:t>
            </a:r>
            <a:endParaRPr lang="en-ID" dirty="0">
              <a:latin typeface="Noto Sans Symbols"/>
              <a:ea typeface="Noto Sans Symbols"/>
              <a:cs typeface="Noto Sans Symbols"/>
            </a:endParaRPr>
          </a:p>
        </p:txBody>
      </p:sp>
      <p:pic>
        <p:nvPicPr>
          <p:cNvPr id="10" name="Picture 9">
            <a:extLst>
              <a:ext uri="{FF2B5EF4-FFF2-40B4-BE49-F238E27FC236}">
                <a16:creationId xmlns:a16="http://schemas.microsoft.com/office/drawing/2014/main" id="{6713075C-20E5-6A4F-AD02-E1E194E64062}"/>
              </a:ext>
            </a:extLst>
          </p:cNvPr>
          <p:cNvPicPr>
            <a:picLocks noChangeAspect="1"/>
          </p:cNvPicPr>
          <p:nvPr/>
        </p:nvPicPr>
        <p:blipFill rotWithShape="1">
          <a:blip r:embed="rId4"/>
          <a:srcRect l="79690" b="74731"/>
          <a:stretch/>
        </p:blipFill>
        <p:spPr>
          <a:xfrm>
            <a:off x="10168626" y="3860308"/>
            <a:ext cx="926837" cy="923330"/>
          </a:xfrm>
          <a:prstGeom prst="rect">
            <a:avLst/>
          </a:prstGeom>
        </p:spPr>
      </p:pic>
      <p:pic>
        <p:nvPicPr>
          <p:cNvPr id="11" name="Picture 10">
            <a:extLst>
              <a:ext uri="{FF2B5EF4-FFF2-40B4-BE49-F238E27FC236}">
                <a16:creationId xmlns:a16="http://schemas.microsoft.com/office/drawing/2014/main" id="{25894BF6-6C0B-A14C-935E-939073931E74}"/>
              </a:ext>
            </a:extLst>
          </p:cNvPr>
          <p:cNvPicPr>
            <a:picLocks noChangeAspect="1"/>
          </p:cNvPicPr>
          <p:nvPr/>
        </p:nvPicPr>
        <p:blipFill rotWithShape="1">
          <a:blip r:embed="rId5"/>
          <a:srcRect l="59800" r="21107" b="74735"/>
          <a:stretch/>
        </p:blipFill>
        <p:spPr>
          <a:xfrm>
            <a:off x="10168626" y="2802526"/>
            <a:ext cx="926837" cy="933331"/>
          </a:xfrm>
          <a:prstGeom prst="rect">
            <a:avLst/>
          </a:prstGeom>
        </p:spPr>
      </p:pic>
      <p:pic>
        <p:nvPicPr>
          <p:cNvPr id="12" name="Picture 11">
            <a:extLst>
              <a:ext uri="{FF2B5EF4-FFF2-40B4-BE49-F238E27FC236}">
                <a16:creationId xmlns:a16="http://schemas.microsoft.com/office/drawing/2014/main" id="{03EE55B7-BD18-3B44-A32A-1CEF084756FB}"/>
              </a:ext>
            </a:extLst>
          </p:cNvPr>
          <p:cNvPicPr>
            <a:picLocks noChangeAspect="1"/>
          </p:cNvPicPr>
          <p:nvPr/>
        </p:nvPicPr>
        <p:blipFill rotWithShape="1">
          <a:blip r:embed="rId5"/>
          <a:srcRect l="20207" r="40441" b="74661"/>
          <a:stretch/>
        </p:blipFill>
        <p:spPr>
          <a:xfrm>
            <a:off x="9662330" y="5703916"/>
            <a:ext cx="1939428" cy="1029256"/>
          </a:xfrm>
          <a:prstGeom prst="rect">
            <a:avLst/>
          </a:prstGeom>
        </p:spPr>
      </p:pic>
      <p:sp>
        <p:nvSpPr>
          <p:cNvPr id="13" name="TextBox 12">
            <a:extLst>
              <a:ext uri="{FF2B5EF4-FFF2-40B4-BE49-F238E27FC236}">
                <a16:creationId xmlns:a16="http://schemas.microsoft.com/office/drawing/2014/main" id="{27881E51-14C9-0146-9AB4-3171E6F47508}"/>
              </a:ext>
            </a:extLst>
          </p:cNvPr>
          <p:cNvSpPr txBox="1"/>
          <p:nvPr/>
        </p:nvSpPr>
        <p:spPr>
          <a:xfrm>
            <a:off x="5792016" y="4986463"/>
            <a:ext cx="5604856" cy="1029256"/>
          </a:xfrm>
          <a:prstGeom prst="rect">
            <a:avLst/>
          </a:prstGeom>
          <a:noFill/>
        </p:spPr>
        <p:txBody>
          <a:bodyPr wrap="square">
            <a:spAutoFit/>
          </a:bodyPr>
          <a:lstStyle/>
          <a:p>
            <a:pPr marL="342900" marR="95250" lvl="0" indent="-342900">
              <a:lnSpc>
                <a:spcPct val="115000"/>
              </a:lnSpc>
              <a:spcAft>
                <a:spcPts val="0"/>
              </a:spcAft>
              <a:buFont typeface="Arial" panose="020B0604020202020204" pitchFamily="34" charset="0"/>
              <a:buChar char="●"/>
            </a:pPr>
            <a:r>
              <a:rPr lang="id-ID" sz="1800" dirty="0">
                <a:solidFill>
                  <a:srgbClr val="000000"/>
                </a:solidFill>
                <a:effectLst/>
                <a:latin typeface="Calibri" panose="020F0502020204030204" pitchFamily="34" charset="0"/>
                <a:ea typeface="Calibri" panose="020F0502020204030204" pitchFamily="34" charset="0"/>
              </a:rPr>
              <a:t>Gerakan kepedulian peningkatan kualitas ketahanan pangan dan kesehatan untuk pembangunan sumber daya berkualitas dan berdaya saing. </a:t>
            </a:r>
            <a:endParaRPr lang="en-US" dirty="0"/>
          </a:p>
        </p:txBody>
      </p:sp>
    </p:spTree>
    <p:extLst>
      <p:ext uri="{BB962C8B-B14F-4D97-AF65-F5344CB8AC3E}">
        <p14:creationId xmlns:p14="http://schemas.microsoft.com/office/powerpoint/2010/main" val="2846952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C64C83-1A7A-2B8C-0D9B-DA7E5ED2E952}"/>
              </a:ext>
            </a:extLst>
          </p:cNvPr>
          <p:cNvPicPr>
            <a:picLocks noChangeAspect="1"/>
          </p:cNvPicPr>
          <p:nvPr/>
        </p:nvPicPr>
        <p:blipFill>
          <a:blip r:embed="rId2"/>
          <a:stretch>
            <a:fillRect/>
          </a:stretch>
        </p:blipFill>
        <p:spPr>
          <a:xfrm>
            <a:off x="0" y="57823"/>
            <a:ext cx="12192000" cy="970083"/>
          </a:xfrm>
          <a:prstGeom prst="rect">
            <a:avLst/>
          </a:prstGeom>
        </p:spPr>
      </p:pic>
      <p:sp>
        <p:nvSpPr>
          <p:cNvPr id="3" name="Flowchart: Display 42">
            <a:extLst>
              <a:ext uri="{FF2B5EF4-FFF2-40B4-BE49-F238E27FC236}">
                <a16:creationId xmlns:a16="http://schemas.microsoft.com/office/drawing/2014/main" id="{C31B3503-74E8-5145-9B43-6BAEA721ECFF}"/>
              </a:ext>
            </a:extLst>
          </p:cNvPr>
          <p:cNvSpPr/>
          <p:nvPr/>
        </p:nvSpPr>
        <p:spPr>
          <a:xfrm rot="10800000">
            <a:off x="64328" y="1409760"/>
            <a:ext cx="2522062" cy="3618216"/>
          </a:xfrm>
          <a:prstGeom prst="flowChartDisplay">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B7D5E64-0AE9-B241-A9BE-AE6C9796CF81}"/>
              </a:ext>
            </a:extLst>
          </p:cNvPr>
          <p:cNvSpPr/>
          <p:nvPr/>
        </p:nvSpPr>
        <p:spPr>
          <a:xfrm>
            <a:off x="495919" y="1767868"/>
            <a:ext cx="1902723" cy="2800767"/>
          </a:xfrm>
          <a:prstGeom prst="rect">
            <a:avLst/>
          </a:prstGeom>
          <a:noFill/>
        </p:spPr>
        <p:txBody>
          <a:bodyPr wrap="square" lIns="91440" tIns="45720" rIns="91440" bIns="45720">
            <a:spAutoFit/>
          </a:bodyPr>
          <a:lstStyle/>
          <a:p>
            <a:r>
              <a:rPr kumimoji="0" lang="id-ID" sz="22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Noto Sans Symbols"/>
                <a:cs typeface="Calibri" panose="020F0502020204030204" pitchFamily="34" charset="0"/>
              </a:rPr>
              <a:t>Gerakan kepedulian peningkatan </a:t>
            </a:r>
            <a:r>
              <a:rPr kumimoji="0" lang="id-ID" sz="2200" i="0" u="none" strike="noStrike" kern="1200" normalizeH="0" baseline="0" noProof="0" dirty="0" err="1">
                <a:ln w="0"/>
                <a:effectLst>
                  <a:outerShdw blurRad="38100" dist="19050" dir="2700000" algn="tl" rotWithShape="0">
                    <a:schemeClr val="dk1">
                      <a:alpha val="40000"/>
                    </a:schemeClr>
                  </a:outerShdw>
                </a:effectLst>
                <a:uLnTx/>
                <a:uFillTx/>
                <a:latin typeface="Calibri" panose="020F0502020204030204" pitchFamily="34" charset="0"/>
                <a:ea typeface="Noto Sans Symbols"/>
                <a:cs typeface="Calibri" panose="020F0502020204030204" pitchFamily="34" charset="0"/>
              </a:rPr>
              <a:t>literasi</a:t>
            </a:r>
            <a:r>
              <a:rPr kumimoji="0" lang="id-ID" sz="22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Noto Sans Symbols"/>
                <a:cs typeface="Calibri" panose="020F0502020204030204" pitchFamily="34" charset="0"/>
              </a:rPr>
              <a:t> dan kualitas pendidikan berkelanjutan (</a:t>
            </a:r>
            <a:r>
              <a:rPr kumimoji="0" lang="id-ID" sz="2200" i="0" u="none" strike="noStrike" kern="1200" normalizeH="0" baseline="0" noProof="0" dirty="0" err="1">
                <a:ln w="0"/>
                <a:effectLst>
                  <a:outerShdw blurRad="38100" dist="19050" dir="2700000" algn="tl" rotWithShape="0">
                    <a:schemeClr val="dk1">
                      <a:alpha val="40000"/>
                    </a:schemeClr>
                  </a:outerShdw>
                </a:effectLst>
                <a:uLnTx/>
                <a:uFillTx/>
                <a:latin typeface="Calibri" panose="020F0502020204030204" pitchFamily="34" charset="0"/>
                <a:ea typeface="Noto Sans Symbols"/>
                <a:cs typeface="Calibri" panose="020F0502020204030204" pitchFamily="34" charset="0"/>
              </a:rPr>
              <a:t>ESDG’s</a:t>
            </a:r>
            <a:r>
              <a:rPr kumimoji="0" lang="id-ID" sz="22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Noto Sans Symbols"/>
                <a:cs typeface="Calibri" panose="020F0502020204030204" pitchFamily="34" charset="0"/>
              </a:rPr>
              <a:t>)</a:t>
            </a:r>
            <a:endParaRPr lang="en-US" sz="2200" dirty="0">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5E7C709B-65B3-6546-9505-B7E5604B5DCB}"/>
              </a:ext>
            </a:extLst>
          </p:cNvPr>
          <p:cNvGrpSpPr/>
          <p:nvPr/>
        </p:nvGrpSpPr>
        <p:grpSpPr>
          <a:xfrm>
            <a:off x="1920275" y="1247185"/>
            <a:ext cx="3696263" cy="5202863"/>
            <a:chOff x="1920275" y="1247185"/>
            <a:chExt cx="3696263" cy="5202863"/>
          </a:xfrm>
        </p:grpSpPr>
        <p:pic>
          <p:nvPicPr>
            <p:cNvPr id="6" name="Picture 5">
              <a:extLst>
                <a:ext uri="{FF2B5EF4-FFF2-40B4-BE49-F238E27FC236}">
                  <a16:creationId xmlns:a16="http://schemas.microsoft.com/office/drawing/2014/main" id="{D5E715AB-2EB7-7E49-A524-E59E85D183DC}"/>
                </a:ext>
              </a:extLst>
            </p:cNvPr>
            <p:cNvPicPr>
              <a:picLocks noChangeAspect="1"/>
            </p:cNvPicPr>
            <p:nvPr/>
          </p:nvPicPr>
          <p:blipFill>
            <a:blip r:embed="rId3"/>
            <a:stretch>
              <a:fillRect/>
            </a:stretch>
          </p:blipFill>
          <p:spPr>
            <a:xfrm>
              <a:off x="1920275" y="1247185"/>
              <a:ext cx="3686175" cy="3735988"/>
            </a:xfrm>
            <a:prstGeom prst="rect">
              <a:avLst/>
            </a:prstGeom>
            <a:ln>
              <a:noFill/>
            </a:ln>
          </p:spPr>
        </p:pic>
        <p:sp>
          <p:nvSpPr>
            <p:cNvPr id="7" name="TextBox 6">
              <a:extLst>
                <a:ext uri="{FF2B5EF4-FFF2-40B4-BE49-F238E27FC236}">
                  <a16:creationId xmlns:a16="http://schemas.microsoft.com/office/drawing/2014/main" id="{1C8B3847-FAC4-2E41-946B-F2F2EED1D25C}"/>
                </a:ext>
              </a:extLst>
            </p:cNvPr>
            <p:cNvSpPr txBox="1"/>
            <p:nvPr/>
          </p:nvSpPr>
          <p:spPr>
            <a:xfrm>
              <a:off x="2052795" y="4695722"/>
              <a:ext cx="3563743" cy="1754326"/>
            </a:xfrm>
            <a:prstGeom prst="rect">
              <a:avLst/>
            </a:prstGeom>
            <a:noFill/>
          </p:spPr>
          <p:txBody>
            <a:bodyPr wrap="square">
              <a:spAutoFit/>
            </a:bodyPr>
            <a:lstStyle/>
            <a:p>
              <a:pPr algn="ctr" fontAlgn="base"/>
              <a:r>
                <a:rPr lang="sv-SE" b="0" i="0" dirty="0">
                  <a:effectLst/>
                  <a:latin typeface="Arial" panose="020B0604020202020204" pitchFamily="34" charset="0"/>
                  <a:cs typeface="Arial" panose="020B0604020202020204" pitchFamily="34" charset="0"/>
                </a:rPr>
                <a:t>Memastikan </a:t>
              </a:r>
            </a:p>
            <a:p>
              <a:pPr algn="ctr" fontAlgn="base"/>
              <a:r>
                <a:rPr lang="sv-SE" b="0" i="0" dirty="0">
                  <a:effectLst/>
                  <a:latin typeface="Arial" panose="020B0604020202020204" pitchFamily="34" charset="0"/>
                  <a:cs typeface="Arial" panose="020B0604020202020204" pitchFamily="34" charset="0"/>
                </a:rPr>
                <a:t>pendidikan berkualitas </a:t>
              </a:r>
            </a:p>
            <a:p>
              <a:pPr algn="ctr" fontAlgn="base"/>
              <a:r>
                <a:rPr lang="sv-SE" b="0" i="0" dirty="0">
                  <a:effectLst/>
                  <a:latin typeface="Arial" panose="020B0604020202020204" pitchFamily="34" charset="0"/>
                  <a:cs typeface="Arial" panose="020B0604020202020204" pitchFamily="34" charset="0"/>
                </a:rPr>
                <a:t>yang inklusif dan merata </a:t>
              </a:r>
            </a:p>
            <a:p>
              <a:pPr algn="ctr" fontAlgn="base"/>
              <a:r>
                <a:rPr lang="sv-SE" b="0" i="0" dirty="0">
                  <a:effectLst/>
                  <a:latin typeface="Arial" panose="020B0604020202020204" pitchFamily="34" charset="0"/>
                  <a:cs typeface="Arial" panose="020B0604020202020204" pitchFamily="34" charset="0"/>
                </a:rPr>
                <a:t>serta mempromosikan kesempatan belajar seumur hidup untuk semua</a:t>
              </a:r>
            </a:p>
          </p:txBody>
        </p:sp>
      </p:grpSp>
      <p:grpSp>
        <p:nvGrpSpPr>
          <p:cNvPr id="8" name="Group 7">
            <a:extLst>
              <a:ext uri="{FF2B5EF4-FFF2-40B4-BE49-F238E27FC236}">
                <a16:creationId xmlns:a16="http://schemas.microsoft.com/office/drawing/2014/main" id="{19F39B5F-A28C-E44C-8181-682C3BD66908}"/>
              </a:ext>
            </a:extLst>
          </p:cNvPr>
          <p:cNvGrpSpPr/>
          <p:nvPr/>
        </p:nvGrpSpPr>
        <p:grpSpPr>
          <a:xfrm>
            <a:off x="5579227" y="1017606"/>
            <a:ext cx="6659231" cy="485523"/>
            <a:chOff x="5579227" y="871834"/>
            <a:chExt cx="6591659" cy="485523"/>
          </a:xfrm>
        </p:grpSpPr>
        <p:pic>
          <p:nvPicPr>
            <p:cNvPr id="9" name="Picture 8">
              <a:extLst>
                <a:ext uri="{FF2B5EF4-FFF2-40B4-BE49-F238E27FC236}">
                  <a16:creationId xmlns:a16="http://schemas.microsoft.com/office/drawing/2014/main" id="{329F649E-7AEE-3E41-BEC6-72A61F440A52}"/>
                </a:ext>
              </a:extLst>
            </p:cNvPr>
            <p:cNvPicPr>
              <a:picLocks noChangeAspect="1"/>
            </p:cNvPicPr>
            <p:nvPr/>
          </p:nvPicPr>
          <p:blipFill>
            <a:blip r:embed="rId4"/>
            <a:stretch>
              <a:fillRect/>
            </a:stretch>
          </p:blipFill>
          <p:spPr>
            <a:xfrm>
              <a:off x="5579227" y="881107"/>
              <a:ext cx="476250" cy="476250"/>
            </a:xfrm>
            <a:prstGeom prst="rect">
              <a:avLst/>
            </a:prstGeom>
          </p:spPr>
        </p:pic>
        <p:sp>
          <p:nvSpPr>
            <p:cNvPr id="10" name="TextBox 9">
              <a:extLst>
                <a:ext uri="{FF2B5EF4-FFF2-40B4-BE49-F238E27FC236}">
                  <a16:creationId xmlns:a16="http://schemas.microsoft.com/office/drawing/2014/main" id="{0DEA172F-E953-8E41-926C-576902CB25D4}"/>
                </a:ext>
              </a:extLst>
            </p:cNvPr>
            <p:cNvSpPr txBox="1"/>
            <p:nvPr/>
          </p:nvSpPr>
          <p:spPr>
            <a:xfrm>
              <a:off x="6130954" y="871834"/>
              <a:ext cx="6039932" cy="461665"/>
            </a:xfrm>
            <a:prstGeom prst="rect">
              <a:avLst/>
            </a:prstGeom>
            <a:noFill/>
          </p:spPr>
          <p:txBody>
            <a:bodyPr wrap="square">
              <a:spAutoFit/>
            </a:bodyPr>
            <a:lstStyle/>
            <a:p>
              <a:r>
                <a:rPr lang="en-US" sz="1200" dirty="0">
                  <a:highlight>
                    <a:srgbClr val="FFFF00"/>
                  </a:highlight>
                </a:rPr>
                <a:t>Semua </a:t>
              </a:r>
              <a:r>
                <a:rPr lang="en-US" sz="1200" dirty="0" err="1">
                  <a:highlight>
                    <a:srgbClr val="FFFF00"/>
                  </a:highlight>
                </a:rPr>
                <a:t>anak</a:t>
              </a:r>
              <a:r>
                <a:rPr lang="en-US" sz="1200" dirty="0">
                  <a:highlight>
                    <a:srgbClr val="FFFF00"/>
                  </a:highlight>
                </a:rPr>
                <a:t> </a:t>
              </a:r>
              <a:r>
                <a:rPr lang="en-US" sz="1200" dirty="0" err="1">
                  <a:highlight>
                    <a:srgbClr val="FFFF00"/>
                  </a:highlight>
                </a:rPr>
                <a:t>perempuan</a:t>
              </a:r>
              <a:r>
                <a:rPr lang="en-US" sz="1200" dirty="0">
                  <a:highlight>
                    <a:srgbClr val="FFFF00"/>
                  </a:highlight>
                </a:rPr>
                <a:t> dan </a:t>
              </a:r>
              <a:r>
                <a:rPr lang="en-US" sz="1200" dirty="0" err="1">
                  <a:highlight>
                    <a:srgbClr val="FFFF00"/>
                  </a:highlight>
                </a:rPr>
                <a:t>laki-laki</a:t>
              </a:r>
              <a:r>
                <a:rPr lang="en-US" sz="1200" dirty="0">
                  <a:highlight>
                    <a:srgbClr val="FFFF00"/>
                  </a:highlight>
                </a:rPr>
                <a:t> </a:t>
              </a:r>
              <a:r>
                <a:rPr lang="en-US" sz="1200" dirty="0" err="1">
                  <a:highlight>
                    <a:srgbClr val="FFFF00"/>
                  </a:highlight>
                </a:rPr>
                <a:t>menyelesaikan</a:t>
              </a:r>
              <a:r>
                <a:rPr lang="en-US" sz="1200" dirty="0">
                  <a:highlight>
                    <a:srgbClr val="FFFF00"/>
                  </a:highlight>
                </a:rPr>
                <a:t> </a:t>
              </a:r>
              <a:r>
                <a:rPr lang="en-US" sz="1200" dirty="0" err="1">
                  <a:highlight>
                    <a:srgbClr val="FFFF00"/>
                  </a:highlight>
                </a:rPr>
                <a:t>pendidikan</a:t>
              </a:r>
              <a:r>
                <a:rPr lang="en-US" sz="1200" dirty="0">
                  <a:highlight>
                    <a:srgbClr val="FFFF00"/>
                  </a:highlight>
                </a:rPr>
                <a:t> </a:t>
              </a:r>
              <a:r>
                <a:rPr lang="en-US" sz="1200" dirty="0" err="1">
                  <a:highlight>
                    <a:srgbClr val="FFFF00"/>
                  </a:highlight>
                </a:rPr>
                <a:t>dasar</a:t>
              </a:r>
              <a:r>
                <a:rPr lang="en-US" sz="1200" dirty="0">
                  <a:highlight>
                    <a:srgbClr val="FFFF00"/>
                  </a:highlight>
                </a:rPr>
                <a:t> dan </a:t>
              </a:r>
              <a:r>
                <a:rPr lang="en-US" sz="1200" dirty="0" err="1">
                  <a:highlight>
                    <a:srgbClr val="FFFF00"/>
                  </a:highlight>
                </a:rPr>
                <a:t>menengah</a:t>
              </a:r>
              <a:r>
                <a:rPr lang="en-US" sz="1200" dirty="0">
                  <a:highlight>
                    <a:srgbClr val="FFFF00"/>
                  </a:highlight>
                </a:rPr>
                <a:t> yang gratis, </a:t>
              </a:r>
              <a:r>
                <a:rPr lang="en-US" sz="1200" dirty="0" err="1">
                  <a:highlight>
                    <a:srgbClr val="FFFF00"/>
                  </a:highlight>
                </a:rPr>
                <a:t>adil</a:t>
              </a:r>
              <a:r>
                <a:rPr lang="en-US" sz="1200" dirty="0">
                  <a:highlight>
                    <a:srgbClr val="FFFF00"/>
                  </a:highlight>
                </a:rPr>
                <a:t> dan </a:t>
              </a:r>
              <a:r>
                <a:rPr lang="en-US" sz="1200" dirty="0" err="1">
                  <a:highlight>
                    <a:srgbClr val="FFFF00"/>
                  </a:highlight>
                </a:rPr>
                <a:t>berkualitas</a:t>
              </a:r>
              <a:r>
                <a:rPr lang="en-US" sz="1200" dirty="0">
                  <a:highlight>
                    <a:srgbClr val="FFFF00"/>
                  </a:highlight>
                </a:rPr>
                <a:t> yang </a:t>
              </a:r>
              <a:r>
                <a:rPr lang="en-US" sz="1200" dirty="0" err="1">
                  <a:highlight>
                    <a:srgbClr val="FFFF00"/>
                  </a:highlight>
                </a:rPr>
                <a:t>mengarah</a:t>
              </a:r>
              <a:r>
                <a:rPr lang="en-US" sz="1200" dirty="0">
                  <a:highlight>
                    <a:srgbClr val="FFFF00"/>
                  </a:highlight>
                </a:rPr>
                <a:t> pada </a:t>
              </a:r>
              <a:r>
                <a:rPr lang="en-US" sz="1200" dirty="0" err="1">
                  <a:highlight>
                    <a:srgbClr val="FFFF00"/>
                  </a:highlight>
                </a:rPr>
                <a:t>hasil</a:t>
              </a:r>
              <a:r>
                <a:rPr lang="en-US" sz="1200" dirty="0">
                  <a:highlight>
                    <a:srgbClr val="FFFF00"/>
                  </a:highlight>
                </a:rPr>
                <a:t> </a:t>
              </a:r>
              <a:r>
                <a:rPr lang="en-US" sz="1200" dirty="0" err="1">
                  <a:highlight>
                    <a:srgbClr val="FFFF00"/>
                  </a:highlight>
                </a:rPr>
                <a:t>pembelajaran</a:t>
              </a:r>
              <a:r>
                <a:rPr lang="en-US" sz="1200" dirty="0">
                  <a:highlight>
                    <a:srgbClr val="FFFF00"/>
                  </a:highlight>
                </a:rPr>
                <a:t> yang </a:t>
              </a:r>
              <a:r>
                <a:rPr lang="en-US" sz="1200" dirty="0" err="1">
                  <a:highlight>
                    <a:srgbClr val="FFFF00"/>
                  </a:highlight>
                </a:rPr>
                <a:t>relevan</a:t>
              </a:r>
              <a:r>
                <a:rPr lang="en-US" sz="1200" dirty="0">
                  <a:highlight>
                    <a:srgbClr val="FFFF00"/>
                  </a:highlight>
                </a:rPr>
                <a:t> dan </a:t>
              </a:r>
              <a:r>
                <a:rPr lang="en-US" sz="1200" dirty="0" err="1">
                  <a:highlight>
                    <a:srgbClr val="FFFF00"/>
                  </a:highlight>
                </a:rPr>
                <a:t>efektif</a:t>
              </a:r>
              <a:endParaRPr lang="en-US" sz="1200" dirty="0">
                <a:highlight>
                  <a:srgbClr val="FFFF00"/>
                </a:highlight>
              </a:endParaRPr>
            </a:p>
          </p:txBody>
        </p:sp>
      </p:grpSp>
      <p:grpSp>
        <p:nvGrpSpPr>
          <p:cNvPr id="11" name="Group 10">
            <a:extLst>
              <a:ext uri="{FF2B5EF4-FFF2-40B4-BE49-F238E27FC236}">
                <a16:creationId xmlns:a16="http://schemas.microsoft.com/office/drawing/2014/main" id="{550CB1D3-7E6F-A54E-99A6-046079039925}"/>
              </a:ext>
            </a:extLst>
          </p:cNvPr>
          <p:cNvGrpSpPr/>
          <p:nvPr/>
        </p:nvGrpSpPr>
        <p:grpSpPr>
          <a:xfrm>
            <a:off x="5564579" y="1524493"/>
            <a:ext cx="6717093" cy="646331"/>
            <a:chOff x="5564579" y="1378721"/>
            <a:chExt cx="6673879" cy="646331"/>
          </a:xfrm>
        </p:grpSpPr>
        <p:pic>
          <p:nvPicPr>
            <p:cNvPr id="12" name="Picture 11">
              <a:extLst>
                <a:ext uri="{FF2B5EF4-FFF2-40B4-BE49-F238E27FC236}">
                  <a16:creationId xmlns:a16="http://schemas.microsoft.com/office/drawing/2014/main" id="{7B3761EB-59CA-8042-A1D7-76E380C70BD6}"/>
                </a:ext>
              </a:extLst>
            </p:cNvPr>
            <p:cNvPicPr>
              <a:picLocks noChangeAspect="1"/>
            </p:cNvPicPr>
            <p:nvPr/>
          </p:nvPicPr>
          <p:blipFill>
            <a:blip r:embed="rId4"/>
            <a:stretch>
              <a:fillRect/>
            </a:stretch>
          </p:blipFill>
          <p:spPr>
            <a:xfrm>
              <a:off x="5564579" y="1453158"/>
              <a:ext cx="476250" cy="476250"/>
            </a:xfrm>
            <a:prstGeom prst="rect">
              <a:avLst/>
            </a:prstGeom>
          </p:spPr>
        </p:pic>
        <p:sp>
          <p:nvSpPr>
            <p:cNvPr id="13" name="TextBox 12">
              <a:extLst>
                <a:ext uri="{FF2B5EF4-FFF2-40B4-BE49-F238E27FC236}">
                  <a16:creationId xmlns:a16="http://schemas.microsoft.com/office/drawing/2014/main" id="{2F84E3D2-5C73-514A-A634-1D7523FAA8AC}"/>
                </a:ext>
              </a:extLst>
            </p:cNvPr>
            <p:cNvSpPr txBox="1"/>
            <p:nvPr/>
          </p:nvSpPr>
          <p:spPr>
            <a:xfrm>
              <a:off x="6128618" y="1378721"/>
              <a:ext cx="6109840" cy="646331"/>
            </a:xfrm>
            <a:prstGeom prst="rect">
              <a:avLst/>
            </a:prstGeom>
            <a:noFill/>
          </p:spPr>
          <p:txBody>
            <a:bodyPr wrap="square">
              <a:spAutoFit/>
            </a:bodyPr>
            <a:lstStyle/>
            <a:p>
              <a:r>
                <a:rPr lang="en-US" sz="1200" dirty="0">
                  <a:highlight>
                    <a:srgbClr val="00FFFF"/>
                  </a:highlight>
                </a:rPr>
                <a:t>Semua </a:t>
              </a:r>
              <a:r>
                <a:rPr lang="en-US" sz="1200" dirty="0" err="1">
                  <a:highlight>
                    <a:srgbClr val="00FFFF"/>
                  </a:highlight>
                </a:rPr>
                <a:t>anak</a:t>
              </a:r>
              <a:r>
                <a:rPr lang="en-US" sz="1200" dirty="0">
                  <a:highlight>
                    <a:srgbClr val="00FFFF"/>
                  </a:highlight>
                </a:rPr>
                <a:t> </a:t>
              </a:r>
              <a:r>
                <a:rPr lang="en-US" sz="1200" dirty="0" err="1">
                  <a:highlight>
                    <a:srgbClr val="00FFFF"/>
                  </a:highlight>
                </a:rPr>
                <a:t>perempuan</a:t>
              </a:r>
              <a:r>
                <a:rPr lang="en-US" sz="1200" dirty="0">
                  <a:highlight>
                    <a:srgbClr val="00FFFF"/>
                  </a:highlight>
                </a:rPr>
                <a:t> dan </a:t>
              </a:r>
              <a:r>
                <a:rPr lang="en-US" sz="1200" dirty="0" err="1">
                  <a:highlight>
                    <a:srgbClr val="00FFFF"/>
                  </a:highlight>
                </a:rPr>
                <a:t>laki-laki</a:t>
              </a:r>
              <a:r>
                <a:rPr lang="en-US" sz="1200" dirty="0">
                  <a:highlight>
                    <a:srgbClr val="00FFFF"/>
                  </a:highlight>
                </a:rPr>
                <a:t> </a:t>
              </a:r>
              <a:r>
                <a:rPr lang="en-US" sz="1200" dirty="0" err="1">
                  <a:highlight>
                    <a:srgbClr val="00FFFF"/>
                  </a:highlight>
                </a:rPr>
                <a:t>memiliki</a:t>
              </a:r>
              <a:r>
                <a:rPr lang="en-US" sz="1200" dirty="0">
                  <a:highlight>
                    <a:srgbClr val="00FFFF"/>
                  </a:highlight>
                </a:rPr>
                <a:t> </a:t>
              </a:r>
              <a:r>
                <a:rPr lang="en-US" sz="1200" dirty="0" err="1">
                  <a:highlight>
                    <a:srgbClr val="00FFFF"/>
                  </a:highlight>
                </a:rPr>
                <a:t>akses</a:t>
              </a:r>
              <a:r>
                <a:rPr lang="en-US" sz="1200" dirty="0">
                  <a:highlight>
                    <a:srgbClr val="00FFFF"/>
                  </a:highlight>
                </a:rPr>
                <a:t> ke </a:t>
              </a:r>
              <a:r>
                <a:rPr lang="en-US" sz="1200" dirty="0" err="1">
                  <a:highlight>
                    <a:srgbClr val="00FFFF"/>
                  </a:highlight>
                </a:rPr>
                <a:t>pengembangan</a:t>
              </a:r>
              <a:r>
                <a:rPr lang="en-US" sz="1200" dirty="0">
                  <a:highlight>
                    <a:srgbClr val="00FFFF"/>
                  </a:highlight>
                </a:rPr>
                <a:t> </a:t>
              </a:r>
              <a:r>
                <a:rPr lang="en-US" sz="1200" dirty="0" err="1">
                  <a:highlight>
                    <a:srgbClr val="00FFFF"/>
                  </a:highlight>
                </a:rPr>
                <a:t>anak</a:t>
              </a:r>
              <a:r>
                <a:rPr lang="en-US" sz="1200" dirty="0">
                  <a:highlight>
                    <a:srgbClr val="00FFFF"/>
                  </a:highlight>
                </a:rPr>
                <a:t> </a:t>
              </a:r>
              <a:r>
                <a:rPr lang="en-US" sz="1200" dirty="0" err="1">
                  <a:highlight>
                    <a:srgbClr val="00FFFF"/>
                  </a:highlight>
                </a:rPr>
                <a:t>usia</a:t>
              </a:r>
              <a:r>
                <a:rPr lang="en-US" sz="1200" dirty="0">
                  <a:highlight>
                    <a:srgbClr val="00FFFF"/>
                  </a:highlight>
                </a:rPr>
                <a:t> </a:t>
              </a:r>
              <a:r>
                <a:rPr lang="en-US" sz="1200" dirty="0" err="1">
                  <a:highlight>
                    <a:srgbClr val="00FFFF"/>
                  </a:highlight>
                </a:rPr>
                <a:t>dini</a:t>
              </a:r>
              <a:r>
                <a:rPr lang="en-US" sz="1200" dirty="0">
                  <a:highlight>
                    <a:srgbClr val="00FFFF"/>
                  </a:highlight>
                </a:rPr>
                <a:t> yang </a:t>
              </a:r>
              <a:r>
                <a:rPr lang="en-US" sz="1200" dirty="0" err="1">
                  <a:highlight>
                    <a:srgbClr val="00FFFF"/>
                  </a:highlight>
                </a:rPr>
                <a:t>berkualitas</a:t>
              </a:r>
              <a:r>
                <a:rPr lang="en-US" sz="1200" dirty="0">
                  <a:highlight>
                    <a:srgbClr val="00FFFF"/>
                  </a:highlight>
                </a:rPr>
                <a:t>, </a:t>
              </a:r>
              <a:r>
                <a:rPr lang="en-US" sz="1200" dirty="0" err="1">
                  <a:highlight>
                    <a:srgbClr val="00FFFF"/>
                  </a:highlight>
                </a:rPr>
                <a:t>perawatan</a:t>
              </a:r>
              <a:r>
                <a:rPr lang="en-US" sz="1200" dirty="0">
                  <a:highlight>
                    <a:srgbClr val="00FFFF"/>
                  </a:highlight>
                </a:rPr>
                <a:t> dan </a:t>
              </a:r>
              <a:r>
                <a:rPr lang="en-US" sz="1200" dirty="0" err="1">
                  <a:highlight>
                    <a:srgbClr val="00FFFF"/>
                  </a:highlight>
                </a:rPr>
                <a:t>pendidikan</a:t>
              </a:r>
              <a:r>
                <a:rPr lang="en-US" sz="1200" dirty="0">
                  <a:highlight>
                    <a:srgbClr val="00FFFF"/>
                  </a:highlight>
                </a:rPr>
                <a:t> </a:t>
              </a:r>
              <a:r>
                <a:rPr lang="en-US" sz="1200" dirty="0" err="1">
                  <a:highlight>
                    <a:srgbClr val="00FFFF"/>
                  </a:highlight>
                </a:rPr>
                <a:t>pra-sekolah</a:t>
              </a:r>
              <a:r>
                <a:rPr lang="en-US" sz="1200" dirty="0">
                  <a:highlight>
                    <a:srgbClr val="00FFFF"/>
                  </a:highlight>
                </a:rPr>
                <a:t> </a:t>
              </a:r>
              <a:r>
                <a:rPr lang="en-US" sz="1200" dirty="0" err="1">
                  <a:highlight>
                    <a:srgbClr val="00FFFF"/>
                  </a:highlight>
                </a:rPr>
                <a:t>dasar</a:t>
              </a:r>
              <a:r>
                <a:rPr lang="en-US" sz="1200" dirty="0">
                  <a:highlight>
                    <a:srgbClr val="00FFFF"/>
                  </a:highlight>
                </a:rPr>
                <a:t> </a:t>
              </a:r>
              <a:r>
                <a:rPr lang="en-US" sz="1200" dirty="0" err="1">
                  <a:highlight>
                    <a:srgbClr val="00FFFF"/>
                  </a:highlight>
                </a:rPr>
                <a:t>sehingga</a:t>
              </a:r>
              <a:r>
                <a:rPr lang="en-US" sz="1200" dirty="0">
                  <a:highlight>
                    <a:srgbClr val="00FFFF"/>
                  </a:highlight>
                </a:rPr>
                <a:t> </a:t>
              </a:r>
              <a:r>
                <a:rPr lang="en-US" sz="1200" dirty="0" err="1">
                  <a:highlight>
                    <a:srgbClr val="00FFFF"/>
                  </a:highlight>
                </a:rPr>
                <a:t>mereka</a:t>
              </a:r>
              <a:r>
                <a:rPr lang="en-US" sz="1200" dirty="0">
                  <a:highlight>
                    <a:srgbClr val="00FFFF"/>
                  </a:highlight>
                </a:rPr>
                <a:t> siap untuk </a:t>
              </a:r>
              <a:r>
                <a:rPr lang="en-US" sz="1200" dirty="0" err="1">
                  <a:highlight>
                    <a:srgbClr val="00FFFF"/>
                  </a:highlight>
                </a:rPr>
                <a:t>pendidikan</a:t>
              </a:r>
              <a:r>
                <a:rPr lang="en-US" sz="1200" dirty="0">
                  <a:highlight>
                    <a:srgbClr val="00FFFF"/>
                  </a:highlight>
                </a:rPr>
                <a:t> </a:t>
              </a:r>
              <a:r>
                <a:rPr lang="en-US" sz="1200" dirty="0" err="1">
                  <a:highlight>
                    <a:srgbClr val="00FFFF"/>
                  </a:highlight>
                </a:rPr>
                <a:t>dasar</a:t>
              </a:r>
              <a:endParaRPr lang="en-US" sz="1200" dirty="0">
                <a:highlight>
                  <a:srgbClr val="00FFFF"/>
                </a:highlight>
              </a:endParaRPr>
            </a:p>
          </p:txBody>
        </p:sp>
      </p:grpSp>
      <p:grpSp>
        <p:nvGrpSpPr>
          <p:cNvPr id="14" name="Group 13">
            <a:extLst>
              <a:ext uri="{FF2B5EF4-FFF2-40B4-BE49-F238E27FC236}">
                <a16:creationId xmlns:a16="http://schemas.microsoft.com/office/drawing/2014/main" id="{B18CCA3E-7D45-DD4A-BE1E-AFB9ECD5208F}"/>
              </a:ext>
            </a:extLst>
          </p:cNvPr>
          <p:cNvGrpSpPr/>
          <p:nvPr/>
        </p:nvGrpSpPr>
        <p:grpSpPr>
          <a:xfrm>
            <a:off x="5583855" y="2185232"/>
            <a:ext cx="6587031" cy="500977"/>
            <a:chOff x="5583855" y="2039460"/>
            <a:chExt cx="6587031" cy="500977"/>
          </a:xfrm>
        </p:grpSpPr>
        <p:pic>
          <p:nvPicPr>
            <p:cNvPr id="15" name="Picture 14">
              <a:extLst>
                <a:ext uri="{FF2B5EF4-FFF2-40B4-BE49-F238E27FC236}">
                  <a16:creationId xmlns:a16="http://schemas.microsoft.com/office/drawing/2014/main" id="{D6AB8FBC-E6EE-0441-B988-DED7EE7D81C3}"/>
                </a:ext>
              </a:extLst>
            </p:cNvPr>
            <p:cNvPicPr>
              <a:picLocks noChangeAspect="1"/>
            </p:cNvPicPr>
            <p:nvPr/>
          </p:nvPicPr>
          <p:blipFill>
            <a:blip r:embed="rId4"/>
            <a:stretch>
              <a:fillRect/>
            </a:stretch>
          </p:blipFill>
          <p:spPr>
            <a:xfrm>
              <a:off x="5583855" y="2064187"/>
              <a:ext cx="476250" cy="476250"/>
            </a:xfrm>
            <a:prstGeom prst="rect">
              <a:avLst/>
            </a:prstGeom>
          </p:spPr>
        </p:pic>
        <p:sp>
          <p:nvSpPr>
            <p:cNvPr id="16" name="TextBox 15">
              <a:extLst>
                <a:ext uri="{FF2B5EF4-FFF2-40B4-BE49-F238E27FC236}">
                  <a16:creationId xmlns:a16="http://schemas.microsoft.com/office/drawing/2014/main" id="{43E47EF7-5DCE-5B4A-B4F5-9D536526163C}"/>
                </a:ext>
              </a:extLst>
            </p:cNvPr>
            <p:cNvSpPr txBox="1"/>
            <p:nvPr/>
          </p:nvSpPr>
          <p:spPr>
            <a:xfrm>
              <a:off x="6128618" y="2039460"/>
              <a:ext cx="6042268" cy="461665"/>
            </a:xfrm>
            <a:prstGeom prst="rect">
              <a:avLst/>
            </a:prstGeom>
            <a:noFill/>
          </p:spPr>
          <p:txBody>
            <a:bodyPr wrap="square">
              <a:spAutoFit/>
            </a:bodyPr>
            <a:lstStyle/>
            <a:p>
              <a:r>
                <a:rPr lang="en-US" sz="1200" dirty="0" err="1">
                  <a:highlight>
                    <a:srgbClr val="00FF00"/>
                  </a:highlight>
                </a:rPr>
                <a:t>Akses</a:t>
              </a:r>
              <a:r>
                <a:rPr lang="en-US" sz="1200" dirty="0">
                  <a:highlight>
                    <a:srgbClr val="00FF00"/>
                  </a:highlight>
                </a:rPr>
                <a:t> yang </a:t>
              </a:r>
              <a:r>
                <a:rPr lang="en-US" sz="1200" dirty="0" err="1">
                  <a:highlight>
                    <a:srgbClr val="00FF00"/>
                  </a:highlight>
                </a:rPr>
                <a:t>sama</a:t>
              </a:r>
              <a:r>
                <a:rPr lang="en-US" sz="1200" dirty="0">
                  <a:highlight>
                    <a:srgbClr val="00FF00"/>
                  </a:highlight>
                </a:rPr>
                <a:t> </a:t>
              </a:r>
              <a:r>
                <a:rPr lang="en-US" sz="1200" dirty="0" err="1">
                  <a:highlight>
                    <a:srgbClr val="00FF00"/>
                  </a:highlight>
                </a:rPr>
                <a:t>bagi</a:t>
              </a:r>
              <a:r>
                <a:rPr lang="en-US" sz="1200" dirty="0">
                  <a:highlight>
                    <a:srgbClr val="00FF00"/>
                  </a:highlight>
                </a:rPr>
                <a:t> semua </a:t>
              </a:r>
              <a:r>
                <a:rPr lang="en-US" sz="1200" dirty="0" err="1">
                  <a:highlight>
                    <a:srgbClr val="00FF00"/>
                  </a:highlight>
                </a:rPr>
                <a:t>perempuan</a:t>
              </a:r>
              <a:r>
                <a:rPr lang="en-US" sz="1200" dirty="0">
                  <a:highlight>
                    <a:srgbClr val="00FF00"/>
                  </a:highlight>
                </a:rPr>
                <a:t> dan </a:t>
              </a:r>
              <a:r>
                <a:rPr lang="en-US" sz="1200" dirty="0" err="1">
                  <a:highlight>
                    <a:srgbClr val="00FF00"/>
                  </a:highlight>
                </a:rPr>
                <a:t>laki-laki</a:t>
              </a:r>
              <a:r>
                <a:rPr lang="en-US" sz="1200" dirty="0">
                  <a:highlight>
                    <a:srgbClr val="00FF00"/>
                  </a:highlight>
                </a:rPr>
                <a:t> </a:t>
              </a:r>
              <a:r>
                <a:rPr lang="en-US" sz="1200" dirty="0" err="1">
                  <a:highlight>
                    <a:srgbClr val="00FF00"/>
                  </a:highlight>
                </a:rPr>
                <a:t>terhadap</a:t>
              </a:r>
              <a:r>
                <a:rPr lang="en-US" sz="1200" dirty="0">
                  <a:highlight>
                    <a:srgbClr val="00FF00"/>
                  </a:highlight>
                </a:rPr>
                <a:t> </a:t>
              </a:r>
              <a:r>
                <a:rPr lang="en-US" sz="1200" dirty="0" err="1">
                  <a:highlight>
                    <a:srgbClr val="00FF00"/>
                  </a:highlight>
                </a:rPr>
                <a:t>pendidikan</a:t>
              </a:r>
              <a:r>
                <a:rPr lang="en-US" sz="1200" dirty="0">
                  <a:highlight>
                    <a:srgbClr val="00FF00"/>
                  </a:highlight>
                </a:rPr>
                <a:t> </a:t>
              </a:r>
              <a:r>
                <a:rPr lang="en-US" sz="1200" dirty="0" err="1">
                  <a:highlight>
                    <a:srgbClr val="00FF00"/>
                  </a:highlight>
                </a:rPr>
                <a:t>teknis</a:t>
              </a:r>
              <a:r>
                <a:rPr lang="en-US" sz="1200" dirty="0">
                  <a:highlight>
                    <a:srgbClr val="00FF00"/>
                  </a:highlight>
                </a:rPr>
                <a:t>, </a:t>
              </a:r>
              <a:r>
                <a:rPr lang="en-US" sz="1200" dirty="0" err="1">
                  <a:highlight>
                    <a:srgbClr val="00FF00"/>
                  </a:highlight>
                </a:rPr>
                <a:t>kejuruan</a:t>
              </a:r>
              <a:r>
                <a:rPr lang="en-US" sz="1200" dirty="0">
                  <a:highlight>
                    <a:srgbClr val="00FF00"/>
                  </a:highlight>
                </a:rPr>
                <a:t>, dan </a:t>
              </a:r>
              <a:r>
                <a:rPr lang="en-US" sz="1200" dirty="0" err="1">
                  <a:highlight>
                    <a:srgbClr val="00FF00"/>
                  </a:highlight>
                </a:rPr>
                <a:t>tersier</a:t>
              </a:r>
              <a:r>
                <a:rPr lang="en-US" sz="1200" dirty="0">
                  <a:highlight>
                    <a:srgbClr val="00FF00"/>
                  </a:highlight>
                </a:rPr>
                <a:t> yang </a:t>
              </a:r>
              <a:r>
                <a:rPr lang="en-US" sz="1200" dirty="0" err="1">
                  <a:highlight>
                    <a:srgbClr val="00FF00"/>
                  </a:highlight>
                </a:rPr>
                <a:t>terjangkau</a:t>
              </a:r>
              <a:r>
                <a:rPr lang="en-US" sz="1200" dirty="0">
                  <a:highlight>
                    <a:srgbClr val="00FF00"/>
                  </a:highlight>
                </a:rPr>
                <a:t> dan </a:t>
              </a:r>
              <a:r>
                <a:rPr lang="en-US" sz="1200" dirty="0" err="1">
                  <a:highlight>
                    <a:srgbClr val="00FF00"/>
                  </a:highlight>
                </a:rPr>
                <a:t>berkualitas</a:t>
              </a:r>
              <a:r>
                <a:rPr lang="en-US" sz="1200" dirty="0">
                  <a:highlight>
                    <a:srgbClr val="00FF00"/>
                  </a:highlight>
                </a:rPr>
                <a:t>, </a:t>
              </a:r>
              <a:r>
                <a:rPr lang="en-US" sz="1200" dirty="0" err="1">
                  <a:highlight>
                    <a:srgbClr val="00FF00"/>
                  </a:highlight>
                </a:rPr>
                <a:t>termasuk</a:t>
              </a:r>
              <a:r>
                <a:rPr lang="en-US" sz="1200" dirty="0">
                  <a:highlight>
                    <a:srgbClr val="00FF00"/>
                  </a:highlight>
                </a:rPr>
                <a:t> universitas</a:t>
              </a:r>
            </a:p>
          </p:txBody>
        </p:sp>
      </p:grpSp>
      <p:grpSp>
        <p:nvGrpSpPr>
          <p:cNvPr id="17" name="Group 16">
            <a:extLst>
              <a:ext uri="{FF2B5EF4-FFF2-40B4-BE49-F238E27FC236}">
                <a16:creationId xmlns:a16="http://schemas.microsoft.com/office/drawing/2014/main" id="{13A86A1D-DC42-504F-B954-8160038F19C5}"/>
              </a:ext>
            </a:extLst>
          </p:cNvPr>
          <p:cNvGrpSpPr/>
          <p:nvPr/>
        </p:nvGrpSpPr>
        <p:grpSpPr>
          <a:xfrm>
            <a:off x="5594546" y="2666206"/>
            <a:ext cx="6468147" cy="646331"/>
            <a:chOff x="5594546" y="2520434"/>
            <a:chExt cx="6468147" cy="646331"/>
          </a:xfrm>
        </p:grpSpPr>
        <p:pic>
          <p:nvPicPr>
            <p:cNvPr id="18" name="Picture 17">
              <a:extLst>
                <a:ext uri="{FF2B5EF4-FFF2-40B4-BE49-F238E27FC236}">
                  <a16:creationId xmlns:a16="http://schemas.microsoft.com/office/drawing/2014/main" id="{568E9B70-077F-284E-85C6-05DD966B14A9}"/>
                </a:ext>
              </a:extLst>
            </p:cNvPr>
            <p:cNvPicPr>
              <a:picLocks noChangeAspect="1"/>
            </p:cNvPicPr>
            <p:nvPr/>
          </p:nvPicPr>
          <p:blipFill>
            <a:blip r:embed="rId4"/>
            <a:stretch>
              <a:fillRect/>
            </a:stretch>
          </p:blipFill>
          <p:spPr>
            <a:xfrm>
              <a:off x="5594546" y="2617212"/>
              <a:ext cx="476250" cy="476250"/>
            </a:xfrm>
            <a:prstGeom prst="rect">
              <a:avLst/>
            </a:prstGeom>
          </p:spPr>
        </p:pic>
        <p:sp>
          <p:nvSpPr>
            <p:cNvPr id="19" name="TextBox 18">
              <a:extLst>
                <a:ext uri="{FF2B5EF4-FFF2-40B4-BE49-F238E27FC236}">
                  <a16:creationId xmlns:a16="http://schemas.microsoft.com/office/drawing/2014/main" id="{7489AD7E-FCB6-2C4E-B433-7DD26541C792}"/>
                </a:ext>
              </a:extLst>
            </p:cNvPr>
            <p:cNvSpPr txBox="1"/>
            <p:nvPr/>
          </p:nvSpPr>
          <p:spPr>
            <a:xfrm>
              <a:off x="6128618" y="2520434"/>
              <a:ext cx="5934075" cy="646331"/>
            </a:xfrm>
            <a:prstGeom prst="rect">
              <a:avLst/>
            </a:prstGeom>
            <a:noFill/>
          </p:spPr>
          <p:txBody>
            <a:bodyPr wrap="square">
              <a:spAutoFit/>
            </a:bodyPr>
            <a:lstStyle/>
            <a:p>
              <a:r>
                <a:rPr lang="en-US" sz="1200" dirty="0" err="1">
                  <a:highlight>
                    <a:srgbClr val="FFFF00"/>
                  </a:highlight>
                </a:rPr>
                <a:t>Meningkatkan</a:t>
              </a:r>
              <a:r>
                <a:rPr lang="en-US" sz="1200" dirty="0">
                  <a:highlight>
                    <a:srgbClr val="FFFF00"/>
                  </a:highlight>
                </a:rPr>
                <a:t> </a:t>
              </a:r>
              <a:r>
                <a:rPr lang="en-US" sz="1200" dirty="0" err="1">
                  <a:highlight>
                    <a:srgbClr val="FFFF00"/>
                  </a:highlight>
                </a:rPr>
                <a:t>jumlah</a:t>
              </a:r>
              <a:r>
                <a:rPr lang="en-US" sz="1200" dirty="0">
                  <a:highlight>
                    <a:srgbClr val="FFFF00"/>
                  </a:highlight>
                </a:rPr>
                <a:t> pemuda dan orang </a:t>
              </a:r>
              <a:r>
                <a:rPr lang="en-US" sz="1200" dirty="0" err="1">
                  <a:highlight>
                    <a:srgbClr val="FFFF00"/>
                  </a:highlight>
                </a:rPr>
                <a:t>dewasa</a:t>
              </a:r>
              <a:r>
                <a:rPr lang="en-US" sz="1200" dirty="0">
                  <a:highlight>
                    <a:srgbClr val="FFFF00"/>
                  </a:highlight>
                </a:rPr>
                <a:t> yang </a:t>
              </a:r>
              <a:r>
                <a:rPr lang="en-US" sz="1200" dirty="0" err="1">
                  <a:highlight>
                    <a:srgbClr val="FFFF00"/>
                  </a:highlight>
                </a:rPr>
                <a:t>memiliki</a:t>
              </a:r>
              <a:r>
                <a:rPr lang="en-US" sz="1200" dirty="0">
                  <a:highlight>
                    <a:srgbClr val="FFFF00"/>
                  </a:highlight>
                </a:rPr>
                <a:t> </a:t>
              </a:r>
              <a:r>
                <a:rPr lang="en-US" sz="1200" dirty="0" err="1">
                  <a:highlight>
                    <a:srgbClr val="FFFF00"/>
                  </a:highlight>
                </a:rPr>
                <a:t>keterampilan</a:t>
              </a:r>
              <a:r>
                <a:rPr lang="en-US" sz="1200" dirty="0">
                  <a:highlight>
                    <a:srgbClr val="FFFF00"/>
                  </a:highlight>
                </a:rPr>
                <a:t> yang </a:t>
              </a:r>
              <a:r>
                <a:rPr lang="en-US" sz="1200" dirty="0" err="1">
                  <a:highlight>
                    <a:srgbClr val="FFFF00"/>
                  </a:highlight>
                </a:rPr>
                <a:t>relevan</a:t>
              </a:r>
              <a:r>
                <a:rPr lang="en-US" sz="1200" dirty="0">
                  <a:highlight>
                    <a:srgbClr val="FFFF00"/>
                  </a:highlight>
                </a:rPr>
                <a:t>, </a:t>
              </a:r>
              <a:r>
                <a:rPr lang="en-US" sz="1200" dirty="0" err="1">
                  <a:highlight>
                    <a:srgbClr val="FFFF00"/>
                  </a:highlight>
                </a:rPr>
                <a:t>termasuk</a:t>
              </a:r>
              <a:r>
                <a:rPr lang="en-US" sz="1200" dirty="0">
                  <a:highlight>
                    <a:srgbClr val="FFFF00"/>
                  </a:highlight>
                </a:rPr>
                <a:t> </a:t>
              </a:r>
              <a:r>
                <a:rPr lang="en-US" sz="1200" dirty="0" err="1">
                  <a:highlight>
                    <a:srgbClr val="FFFF00"/>
                  </a:highlight>
                </a:rPr>
                <a:t>keterampilan</a:t>
              </a:r>
              <a:r>
                <a:rPr lang="en-US" sz="1200" dirty="0">
                  <a:highlight>
                    <a:srgbClr val="FFFF00"/>
                  </a:highlight>
                </a:rPr>
                <a:t> </a:t>
              </a:r>
              <a:r>
                <a:rPr lang="en-US" sz="1200" dirty="0" err="1">
                  <a:highlight>
                    <a:srgbClr val="FFFF00"/>
                  </a:highlight>
                </a:rPr>
                <a:t>teknis</a:t>
              </a:r>
              <a:r>
                <a:rPr lang="en-US" sz="1200" dirty="0">
                  <a:highlight>
                    <a:srgbClr val="FFFF00"/>
                  </a:highlight>
                </a:rPr>
                <a:t> dan </a:t>
              </a:r>
              <a:r>
                <a:rPr lang="en-US" sz="1200" dirty="0" err="1">
                  <a:highlight>
                    <a:srgbClr val="FFFF00"/>
                  </a:highlight>
                </a:rPr>
                <a:t>kejuruan</a:t>
              </a:r>
              <a:r>
                <a:rPr lang="en-US" sz="1200" dirty="0">
                  <a:highlight>
                    <a:srgbClr val="FFFF00"/>
                  </a:highlight>
                </a:rPr>
                <a:t>, untuk </a:t>
              </a:r>
              <a:r>
                <a:rPr lang="en-US" sz="1200" dirty="0" err="1">
                  <a:highlight>
                    <a:srgbClr val="FFFF00"/>
                  </a:highlight>
                </a:rPr>
                <a:t>pekerjaan</a:t>
              </a:r>
              <a:r>
                <a:rPr lang="en-US" sz="1200" dirty="0">
                  <a:highlight>
                    <a:srgbClr val="FFFF00"/>
                  </a:highlight>
                </a:rPr>
                <a:t>, </a:t>
              </a:r>
              <a:r>
                <a:rPr lang="en-US" sz="1200" dirty="0" err="1">
                  <a:highlight>
                    <a:srgbClr val="FFFF00"/>
                  </a:highlight>
                </a:rPr>
                <a:t>pekerjaan</a:t>
              </a:r>
              <a:r>
                <a:rPr lang="en-US" sz="1200" dirty="0">
                  <a:highlight>
                    <a:srgbClr val="FFFF00"/>
                  </a:highlight>
                </a:rPr>
                <a:t> yang </a:t>
              </a:r>
              <a:r>
                <a:rPr lang="en-US" sz="1200" dirty="0" err="1">
                  <a:highlight>
                    <a:srgbClr val="FFFF00"/>
                  </a:highlight>
                </a:rPr>
                <a:t>layak</a:t>
              </a:r>
              <a:r>
                <a:rPr lang="en-US" sz="1200" dirty="0">
                  <a:highlight>
                    <a:srgbClr val="FFFF00"/>
                  </a:highlight>
                </a:rPr>
                <a:t> dan </a:t>
              </a:r>
              <a:r>
                <a:rPr lang="en-US" sz="1200" dirty="0" err="1">
                  <a:highlight>
                    <a:srgbClr val="FFFF00"/>
                  </a:highlight>
                </a:rPr>
                <a:t>kewirausahaan</a:t>
              </a:r>
              <a:endParaRPr lang="en-US" sz="1200" dirty="0">
                <a:highlight>
                  <a:srgbClr val="FFFF00"/>
                </a:highlight>
              </a:endParaRPr>
            </a:p>
          </p:txBody>
        </p:sp>
      </p:grpSp>
      <p:grpSp>
        <p:nvGrpSpPr>
          <p:cNvPr id="20" name="Group 19">
            <a:extLst>
              <a:ext uri="{FF2B5EF4-FFF2-40B4-BE49-F238E27FC236}">
                <a16:creationId xmlns:a16="http://schemas.microsoft.com/office/drawing/2014/main" id="{BFC9ED67-2E3A-644E-A1FD-A637790CD9B7}"/>
              </a:ext>
            </a:extLst>
          </p:cNvPr>
          <p:cNvGrpSpPr/>
          <p:nvPr/>
        </p:nvGrpSpPr>
        <p:grpSpPr>
          <a:xfrm>
            <a:off x="5601870" y="3251606"/>
            <a:ext cx="6219999" cy="646331"/>
            <a:chOff x="5601870" y="3105834"/>
            <a:chExt cx="6219999" cy="646331"/>
          </a:xfrm>
        </p:grpSpPr>
        <p:pic>
          <p:nvPicPr>
            <p:cNvPr id="21" name="Picture 20">
              <a:extLst>
                <a:ext uri="{FF2B5EF4-FFF2-40B4-BE49-F238E27FC236}">
                  <a16:creationId xmlns:a16="http://schemas.microsoft.com/office/drawing/2014/main" id="{C030DB3D-4758-3941-A00C-5EFF7C97BF28}"/>
                </a:ext>
              </a:extLst>
            </p:cNvPr>
            <p:cNvPicPr>
              <a:picLocks noChangeAspect="1"/>
            </p:cNvPicPr>
            <p:nvPr/>
          </p:nvPicPr>
          <p:blipFill>
            <a:blip r:embed="rId4"/>
            <a:stretch>
              <a:fillRect/>
            </a:stretch>
          </p:blipFill>
          <p:spPr>
            <a:xfrm>
              <a:off x="5601870" y="3208737"/>
              <a:ext cx="476250" cy="476250"/>
            </a:xfrm>
            <a:prstGeom prst="rect">
              <a:avLst/>
            </a:prstGeom>
          </p:spPr>
        </p:pic>
        <p:sp>
          <p:nvSpPr>
            <p:cNvPr id="22" name="TextBox 21">
              <a:extLst>
                <a:ext uri="{FF2B5EF4-FFF2-40B4-BE49-F238E27FC236}">
                  <a16:creationId xmlns:a16="http://schemas.microsoft.com/office/drawing/2014/main" id="{9B80CBD7-C318-E14D-ACBE-A1BBFB1A0034}"/>
                </a:ext>
              </a:extLst>
            </p:cNvPr>
            <p:cNvSpPr txBox="1"/>
            <p:nvPr/>
          </p:nvSpPr>
          <p:spPr>
            <a:xfrm>
              <a:off x="6128618" y="3105834"/>
              <a:ext cx="5693251" cy="646331"/>
            </a:xfrm>
            <a:prstGeom prst="rect">
              <a:avLst/>
            </a:prstGeom>
            <a:noFill/>
          </p:spPr>
          <p:txBody>
            <a:bodyPr wrap="square">
              <a:spAutoFit/>
            </a:bodyPr>
            <a:lstStyle/>
            <a:p>
              <a:r>
                <a:rPr lang="en-US" sz="1200" dirty="0" err="1">
                  <a:highlight>
                    <a:srgbClr val="00FFFF"/>
                  </a:highlight>
                </a:rPr>
                <a:t>Menghilangkan</a:t>
              </a:r>
              <a:r>
                <a:rPr lang="en-US" sz="1200" dirty="0">
                  <a:highlight>
                    <a:srgbClr val="00FFFF"/>
                  </a:highlight>
                </a:rPr>
                <a:t> </a:t>
              </a:r>
              <a:r>
                <a:rPr lang="en-US" sz="1200" dirty="0" err="1">
                  <a:highlight>
                    <a:srgbClr val="00FFFF"/>
                  </a:highlight>
                </a:rPr>
                <a:t>kesenjangan</a:t>
              </a:r>
              <a:r>
                <a:rPr lang="en-US" sz="1200" dirty="0">
                  <a:highlight>
                    <a:srgbClr val="00FFFF"/>
                  </a:highlight>
                </a:rPr>
                <a:t> gender dalam </a:t>
              </a:r>
              <a:r>
                <a:rPr lang="en-US" sz="1200" dirty="0" err="1">
                  <a:highlight>
                    <a:srgbClr val="00FFFF"/>
                  </a:highlight>
                </a:rPr>
                <a:t>pendidikan</a:t>
              </a:r>
              <a:r>
                <a:rPr lang="en-US" sz="1200" dirty="0">
                  <a:highlight>
                    <a:srgbClr val="00FFFF"/>
                  </a:highlight>
                </a:rPr>
                <a:t> dan </a:t>
              </a:r>
              <a:r>
                <a:rPr lang="en-US" sz="1200" dirty="0" err="1">
                  <a:highlight>
                    <a:srgbClr val="00FFFF"/>
                  </a:highlight>
                </a:rPr>
                <a:t>memastikan</a:t>
              </a:r>
              <a:r>
                <a:rPr lang="en-US" sz="1200" dirty="0">
                  <a:highlight>
                    <a:srgbClr val="00FFFF"/>
                  </a:highlight>
                </a:rPr>
                <a:t> </a:t>
              </a:r>
              <a:r>
                <a:rPr lang="en-US" sz="1200" dirty="0" err="1">
                  <a:highlight>
                    <a:srgbClr val="00FFFF"/>
                  </a:highlight>
                </a:rPr>
                <a:t>akses</a:t>
              </a:r>
              <a:r>
                <a:rPr lang="en-US" sz="1200" dirty="0">
                  <a:highlight>
                    <a:srgbClr val="00FFFF"/>
                  </a:highlight>
                </a:rPr>
                <a:t> yang </a:t>
              </a:r>
              <a:r>
                <a:rPr lang="en-US" sz="1200" dirty="0" err="1">
                  <a:highlight>
                    <a:srgbClr val="00FFFF"/>
                  </a:highlight>
                </a:rPr>
                <a:t>sama</a:t>
              </a:r>
              <a:r>
                <a:rPr lang="en-US" sz="1200" dirty="0">
                  <a:highlight>
                    <a:srgbClr val="00FFFF"/>
                  </a:highlight>
                </a:rPr>
                <a:t> ke semua </a:t>
              </a:r>
              <a:r>
                <a:rPr lang="en-US" sz="1200" dirty="0" err="1">
                  <a:highlight>
                    <a:srgbClr val="00FFFF"/>
                  </a:highlight>
                </a:rPr>
                <a:t>tingkat</a:t>
              </a:r>
              <a:r>
                <a:rPr lang="en-US" sz="1200" dirty="0">
                  <a:highlight>
                    <a:srgbClr val="00FFFF"/>
                  </a:highlight>
                </a:rPr>
                <a:t> </a:t>
              </a:r>
              <a:r>
                <a:rPr lang="en-US" sz="1200" dirty="0" err="1">
                  <a:highlight>
                    <a:srgbClr val="00FFFF"/>
                  </a:highlight>
                </a:rPr>
                <a:t>pendidikan</a:t>
              </a:r>
              <a:r>
                <a:rPr lang="en-US" sz="1200" dirty="0">
                  <a:highlight>
                    <a:srgbClr val="00FFFF"/>
                  </a:highlight>
                </a:rPr>
                <a:t> dan </a:t>
              </a:r>
              <a:r>
                <a:rPr lang="en-US" sz="1200" dirty="0" err="1">
                  <a:highlight>
                    <a:srgbClr val="00FFFF"/>
                  </a:highlight>
                </a:rPr>
                <a:t>pelatihan</a:t>
              </a:r>
              <a:r>
                <a:rPr lang="en-US" sz="1200" dirty="0">
                  <a:highlight>
                    <a:srgbClr val="00FFFF"/>
                  </a:highlight>
                </a:rPr>
                <a:t> </a:t>
              </a:r>
              <a:r>
                <a:rPr lang="en-US" sz="1200" dirty="0" err="1">
                  <a:highlight>
                    <a:srgbClr val="00FFFF"/>
                  </a:highlight>
                </a:rPr>
                <a:t>kejuruan</a:t>
              </a:r>
              <a:r>
                <a:rPr lang="en-US" sz="1200" dirty="0">
                  <a:highlight>
                    <a:srgbClr val="00FFFF"/>
                  </a:highlight>
                </a:rPr>
                <a:t> </a:t>
              </a:r>
              <a:r>
                <a:rPr lang="en-US" sz="1200" dirty="0" err="1">
                  <a:highlight>
                    <a:srgbClr val="00FFFF"/>
                  </a:highlight>
                </a:rPr>
                <a:t>bagi</a:t>
              </a:r>
              <a:r>
                <a:rPr lang="en-US" sz="1200" dirty="0">
                  <a:highlight>
                    <a:srgbClr val="00FFFF"/>
                  </a:highlight>
                </a:rPr>
                <a:t> </a:t>
              </a:r>
              <a:r>
                <a:rPr lang="en-US" sz="1200" dirty="0" err="1">
                  <a:highlight>
                    <a:srgbClr val="00FFFF"/>
                  </a:highlight>
                </a:rPr>
                <a:t>mereka</a:t>
              </a:r>
              <a:r>
                <a:rPr lang="en-US" sz="1200" dirty="0">
                  <a:highlight>
                    <a:srgbClr val="00FFFF"/>
                  </a:highlight>
                </a:rPr>
                <a:t> yang </a:t>
              </a:r>
              <a:r>
                <a:rPr lang="en-US" sz="1200" dirty="0" err="1">
                  <a:highlight>
                    <a:srgbClr val="00FFFF"/>
                  </a:highlight>
                </a:rPr>
                <a:t>rentan</a:t>
              </a:r>
              <a:r>
                <a:rPr lang="en-US" sz="1200" dirty="0">
                  <a:highlight>
                    <a:srgbClr val="00FFFF"/>
                  </a:highlight>
                </a:rPr>
                <a:t>, </a:t>
              </a:r>
              <a:r>
                <a:rPr lang="en-US" sz="1200" dirty="0" err="1">
                  <a:highlight>
                    <a:srgbClr val="00FFFF"/>
                  </a:highlight>
                </a:rPr>
                <a:t>termasuk</a:t>
              </a:r>
              <a:r>
                <a:rPr lang="en-US" sz="1200" dirty="0">
                  <a:highlight>
                    <a:srgbClr val="00FFFF"/>
                  </a:highlight>
                </a:rPr>
                <a:t> </a:t>
              </a:r>
              <a:r>
                <a:rPr lang="en-US" sz="1200" dirty="0" err="1">
                  <a:highlight>
                    <a:srgbClr val="00FFFF"/>
                  </a:highlight>
                </a:rPr>
                <a:t>penyandang</a:t>
              </a:r>
              <a:r>
                <a:rPr lang="en-US" sz="1200" dirty="0">
                  <a:highlight>
                    <a:srgbClr val="00FFFF"/>
                  </a:highlight>
                </a:rPr>
                <a:t> </a:t>
              </a:r>
              <a:r>
                <a:rPr lang="en-US" sz="1200" dirty="0" err="1">
                  <a:highlight>
                    <a:srgbClr val="00FFFF"/>
                  </a:highlight>
                </a:rPr>
                <a:t>disabilitas</a:t>
              </a:r>
              <a:r>
                <a:rPr lang="en-US" sz="1200" dirty="0">
                  <a:highlight>
                    <a:srgbClr val="00FFFF"/>
                  </a:highlight>
                </a:rPr>
                <a:t>, </a:t>
              </a:r>
              <a:r>
                <a:rPr lang="en-US" sz="1200" dirty="0" err="1">
                  <a:highlight>
                    <a:srgbClr val="00FFFF"/>
                  </a:highlight>
                </a:rPr>
                <a:t>masyarakat</a:t>
              </a:r>
              <a:r>
                <a:rPr lang="en-US" sz="1200" dirty="0">
                  <a:highlight>
                    <a:srgbClr val="00FFFF"/>
                  </a:highlight>
                </a:rPr>
                <a:t> </a:t>
              </a:r>
              <a:r>
                <a:rPr lang="en-US" sz="1200" dirty="0" err="1">
                  <a:highlight>
                    <a:srgbClr val="00FFFF"/>
                  </a:highlight>
                </a:rPr>
                <a:t>adat</a:t>
              </a:r>
              <a:r>
                <a:rPr lang="en-US" sz="1200" dirty="0">
                  <a:highlight>
                    <a:srgbClr val="00FFFF"/>
                  </a:highlight>
                </a:rPr>
                <a:t> dan </a:t>
              </a:r>
              <a:r>
                <a:rPr lang="en-US" sz="1200" dirty="0" err="1">
                  <a:highlight>
                    <a:srgbClr val="00FFFF"/>
                  </a:highlight>
                </a:rPr>
                <a:t>anak-anak</a:t>
              </a:r>
              <a:r>
                <a:rPr lang="en-US" sz="1200" dirty="0">
                  <a:highlight>
                    <a:srgbClr val="00FFFF"/>
                  </a:highlight>
                </a:rPr>
                <a:t> dalam </a:t>
              </a:r>
              <a:r>
                <a:rPr lang="en-US" sz="1200" dirty="0" err="1">
                  <a:highlight>
                    <a:srgbClr val="00FFFF"/>
                  </a:highlight>
                </a:rPr>
                <a:t>situasi</a:t>
              </a:r>
              <a:r>
                <a:rPr lang="en-US" sz="1200" dirty="0">
                  <a:highlight>
                    <a:srgbClr val="00FFFF"/>
                  </a:highlight>
                </a:rPr>
                <a:t> </a:t>
              </a:r>
              <a:r>
                <a:rPr lang="en-US" sz="1200" dirty="0" err="1">
                  <a:highlight>
                    <a:srgbClr val="00FFFF"/>
                  </a:highlight>
                </a:rPr>
                <a:t>rentan</a:t>
              </a:r>
              <a:endParaRPr lang="en-US" sz="1200" dirty="0">
                <a:highlight>
                  <a:srgbClr val="00FFFF"/>
                </a:highlight>
              </a:endParaRPr>
            </a:p>
          </p:txBody>
        </p:sp>
      </p:grpSp>
      <p:grpSp>
        <p:nvGrpSpPr>
          <p:cNvPr id="23" name="Group 22">
            <a:extLst>
              <a:ext uri="{FF2B5EF4-FFF2-40B4-BE49-F238E27FC236}">
                <a16:creationId xmlns:a16="http://schemas.microsoft.com/office/drawing/2014/main" id="{0B28F7FD-6060-F545-9B3E-FD14E3C4AA08}"/>
              </a:ext>
            </a:extLst>
          </p:cNvPr>
          <p:cNvGrpSpPr/>
          <p:nvPr/>
        </p:nvGrpSpPr>
        <p:grpSpPr>
          <a:xfrm>
            <a:off x="5579227" y="3952653"/>
            <a:ext cx="6491373" cy="813848"/>
            <a:chOff x="5579227" y="3806881"/>
            <a:chExt cx="6491373" cy="813848"/>
          </a:xfrm>
        </p:grpSpPr>
        <p:pic>
          <p:nvPicPr>
            <p:cNvPr id="24" name="Picture 23">
              <a:extLst>
                <a:ext uri="{FF2B5EF4-FFF2-40B4-BE49-F238E27FC236}">
                  <a16:creationId xmlns:a16="http://schemas.microsoft.com/office/drawing/2014/main" id="{F5B04711-2AFE-B848-A6DD-F3843DF99CDF}"/>
                </a:ext>
              </a:extLst>
            </p:cNvPr>
            <p:cNvPicPr>
              <a:picLocks noChangeAspect="1"/>
            </p:cNvPicPr>
            <p:nvPr/>
          </p:nvPicPr>
          <p:blipFill>
            <a:blip r:embed="rId4"/>
            <a:stretch>
              <a:fillRect/>
            </a:stretch>
          </p:blipFill>
          <p:spPr>
            <a:xfrm>
              <a:off x="5579227" y="3806881"/>
              <a:ext cx="476250" cy="476250"/>
            </a:xfrm>
            <a:prstGeom prst="rect">
              <a:avLst/>
            </a:prstGeom>
          </p:spPr>
        </p:pic>
        <p:sp>
          <p:nvSpPr>
            <p:cNvPr id="25" name="TextBox 24">
              <a:extLst>
                <a:ext uri="{FF2B5EF4-FFF2-40B4-BE49-F238E27FC236}">
                  <a16:creationId xmlns:a16="http://schemas.microsoft.com/office/drawing/2014/main" id="{F3BF9731-F354-404D-AF3D-BECE095A3018}"/>
                </a:ext>
              </a:extLst>
            </p:cNvPr>
            <p:cNvSpPr txBox="1"/>
            <p:nvPr/>
          </p:nvSpPr>
          <p:spPr>
            <a:xfrm>
              <a:off x="6136525" y="3820510"/>
              <a:ext cx="5934075" cy="800219"/>
            </a:xfrm>
            <a:prstGeom prst="rect">
              <a:avLst/>
            </a:prstGeom>
            <a:noFill/>
          </p:spPr>
          <p:txBody>
            <a:bodyPr wrap="square">
              <a:spAutoFit/>
            </a:bodyPr>
            <a:lstStyle/>
            <a:p>
              <a:r>
                <a:rPr lang="en-US" sz="1400" dirty="0">
                  <a:highlight>
                    <a:srgbClr val="00FF00"/>
                  </a:highlight>
                </a:rPr>
                <a:t>Semua </a:t>
              </a:r>
              <a:r>
                <a:rPr lang="en-US" sz="1400" dirty="0" err="1">
                  <a:highlight>
                    <a:srgbClr val="00FF00"/>
                  </a:highlight>
                </a:rPr>
                <a:t>remaja</a:t>
              </a:r>
              <a:r>
                <a:rPr lang="en-US" sz="1400" dirty="0">
                  <a:highlight>
                    <a:srgbClr val="00FF00"/>
                  </a:highlight>
                </a:rPr>
                <a:t> dan </a:t>
              </a:r>
              <a:r>
                <a:rPr lang="en-US" sz="1400" dirty="0" err="1">
                  <a:highlight>
                    <a:srgbClr val="00FF00"/>
                  </a:highlight>
                </a:rPr>
                <a:t>sebagian</a:t>
              </a:r>
              <a:r>
                <a:rPr lang="en-US" sz="1400" dirty="0">
                  <a:highlight>
                    <a:srgbClr val="00FF00"/>
                  </a:highlight>
                </a:rPr>
                <a:t> </a:t>
              </a:r>
              <a:r>
                <a:rPr lang="en-US" sz="1400" dirty="0" err="1">
                  <a:highlight>
                    <a:srgbClr val="00FF00"/>
                  </a:highlight>
                </a:rPr>
                <a:t>besar</a:t>
              </a:r>
              <a:r>
                <a:rPr lang="en-US" sz="1400" dirty="0">
                  <a:highlight>
                    <a:srgbClr val="00FF00"/>
                  </a:highlight>
                </a:rPr>
                <a:t> orang </a:t>
              </a:r>
              <a:r>
                <a:rPr lang="en-US" sz="1400" dirty="0" err="1">
                  <a:highlight>
                    <a:srgbClr val="00FF00"/>
                  </a:highlight>
                </a:rPr>
                <a:t>dewasa</a:t>
              </a:r>
              <a:r>
                <a:rPr lang="en-US" sz="1400" dirty="0">
                  <a:highlight>
                    <a:srgbClr val="00FF00"/>
                  </a:highlight>
                </a:rPr>
                <a:t>, </a:t>
              </a:r>
              <a:r>
                <a:rPr lang="en-US" sz="1400" dirty="0" err="1">
                  <a:highlight>
                    <a:srgbClr val="00FF00"/>
                  </a:highlight>
                </a:rPr>
                <a:t>baik</a:t>
              </a:r>
              <a:r>
                <a:rPr lang="en-US" sz="1400" dirty="0">
                  <a:highlight>
                    <a:srgbClr val="00FF00"/>
                  </a:highlight>
                </a:rPr>
                <a:t> </a:t>
              </a:r>
              <a:r>
                <a:rPr lang="en-US" sz="1400" dirty="0" err="1">
                  <a:highlight>
                    <a:srgbClr val="00FF00"/>
                  </a:highlight>
                </a:rPr>
                <a:t>pria</a:t>
              </a:r>
              <a:r>
                <a:rPr lang="en-US" sz="1400" dirty="0">
                  <a:highlight>
                    <a:srgbClr val="00FF00"/>
                  </a:highlight>
                </a:rPr>
                <a:t> </a:t>
              </a:r>
              <a:r>
                <a:rPr lang="en-US" sz="1400" dirty="0" err="1">
                  <a:highlight>
                    <a:srgbClr val="00FF00"/>
                  </a:highlight>
                </a:rPr>
                <a:t>maupun</a:t>
              </a:r>
              <a:r>
                <a:rPr lang="en-US" sz="1400" dirty="0">
                  <a:highlight>
                    <a:srgbClr val="00FF00"/>
                  </a:highlight>
                </a:rPr>
                <a:t> </a:t>
              </a:r>
              <a:r>
                <a:rPr lang="en-US" sz="1400" dirty="0" err="1">
                  <a:highlight>
                    <a:srgbClr val="00FF00"/>
                  </a:highlight>
                </a:rPr>
                <a:t>wanita</a:t>
              </a:r>
              <a:r>
                <a:rPr lang="en-US" sz="1400" dirty="0">
                  <a:highlight>
                    <a:srgbClr val="00FF00"/>
                  </a:highlight>
                </a:rPr>
                <a:t>, </a:t>
              </a:r>
              <a:r>
                <a:rPr lang="en-US" sz="1400" dirty="0" err="1">
                  <a:highlight>
                    <a:srgbClr val="00FF00"/>
                  </a:highlight>
                </a:rPr>
                <a:t>mencapai</a:t>
              </a:r>
              <a:r>
                <a:rPr lang="en-US" sz="1400" dirty="0">
                  <a:highlight>
                    <a:srgbClr val="00FF00"/>
                  </a:highlight>
                </a:rPr>
                <a:t> </a:t>
              </a:r>
              <a:r>
                <a:rPr lang="en-US" sz="1400" dirty="0" err="1">
                  <a:highlight>
                    <a:srgbClr val="00FF00"/>
                  </a:highlight>
                </a:rPr>
                <a:t>literasi</a:t>
              </a:r>
              <a:r>
                <a:rPr lang="en-US" sz="1400" dirty="0">
                  <a:highlight>
                    <a:srgbClr val="00FF00"/>
                  </a:highlight>
                </a:rPr>
                <a:t> dan </a:t>
              </a:r>
              <a:r>
                <a:rPr lang="en-US" sz="1400" dirty="0" err="1">
                  <a:highlight>
                    <a:srgbClr val="00FF00"/>
                  </a:highlight>
                </a:rPr>
                <a:t>numerasi</a:t>
              </a:r>
              <a:r>
                <a:rPr lang="en-US" sz="1400" dirty="0">
                  <a:highlight>
                    <a:srgbClr val="00FF00"/>
                  </a:highlight>
                </a:rPr>
                <a:t>.</a:t>
              </a:r>
            </a:p>
            <a:p>
              <a:endParaRPr lang="en-US" dirty="0"/>
            </a:p>
          </p:txBody>
        </p:sp>
      </p:grpSp>
      <p:grpSp>
        <p:nvGrpSpPr>
          <p:cNvPr id="26" name="Group 25">
            <a:extLst>
              <a:ext uri="{FF2B5EF4-FFF2-40B4-BE49-F238E27FC236}">
                <a16:creationId xmlns:a16="http://schemas.microsoft.com/office/drawing/2014/main" id="{D589C604-37F6-8246-A2B6-1CA58BA08734}"/>
              </a:ext>
            </a:extLst>
          </p:cNvPr>
          <p:cNvGrpSpPr/>
          <p:nvPr/>
        </p:nvGrpSpPr>
        <p:grpSpPr>
          <a:xfrm>
            <a:off x="5585606" y="4492261"/>
            <a:ext cx="6484993" cy="523220"/>
            <a:chOff x="5585606" y="4346489"/>
            <a:chExt cx="6484993" cy="523220"/>
          </a:xfrm>
        </p:grpSpPr>
        <p:pic>
          <p:nvPicPr>
            <p:cNvPr id="27" name="Picture 26">
              <a:extLst>
                <a:ext uri="{FF2B5EF4-FFF2-40B4-BE49-F238E27FC236}">
                  <a16:creationId xmlns:a16="http://schemas.microsoft.com/office/drawing/2014/main" id="{59915545-6D9C-0644-BFFF-FEDC4E826841}"/>
                </a:ext>
              </a:extLst>
            </p:cNvPr>
            <p:cNvPicPr>
              <a:picLocks noChangeAspect="1"/>
            </p:cNvPicPr>
            <p:nvPr/>
          </p:nvPicPr>
          <p:blipFill>
            <a:blip r:embed="rId4"/>
            <a:stretch>
              <a:fillRect/>
            </a:stretch>
          </p:blipFill>
          <p:spPr>
            <a:xfrm>
              <a:off x="5585606" y="4380862"/>
              <a:ext cx="476250" cy="476250"/>
            </a:xfrm>
            <a:prstGeom prst="rect">
              <a:avLst/>
            </a:prstGeom>
          </p:spPr>
        </p:pic>
        <p:sp>
          <p:nvSpPr>
            <p:cNvPr id="28" name="TextBox 27">
              <a:extLst>
                <a:ext uri="{FF2B5EF4-FFF2-40B4-BE49-F238E27FC236}">
                  <a16:creationId xmlns:a16="http://schemas.microsoft.com/office/drawing/2014/main" id="{821088A2-D86D-0D4A-802E-3B75F22F67F6}"/>
                </a:ext>
              </a:extLst>
            </p:cNvPr>
            <p:cNvSpPr txBox="1"/>
            <p:nvPr/>
          </p:nvSpPr>
          <p:spPr>
            <a:xfrm>
              <a:off x="6136524" y="4346489"/>
              <a:ext cx="5934075" cy="523220"/>
            </a:xfrm>
            <a:prstGeom prst="rect">
              <a:avLst/>
            </a:prstGeom>
            <a:noFill/>
          </p:spPr>
          <p:txBody>
            <a:bodyPr wrap="square">
              <a:spAutoFit/>
            </a:bodyPr>
            <a:lstStyle/>
            <a:p>
              <a:r>
                <a:rPr lang="en-US" sz="1400" dirty="0">
                  <a:highlight>
                    <a:srgbClr val="FFFF00"/>
                  </a:highlight>
                </a:rPr>
                <a:t>Semua </a:t>
              </a:r>
              <a:r>
                <a:rPr lang="en-US" sz="1400" dirty="0" err="1">
                  <a:highlight>
                    <a:srgbClr val="FFFF00"/>
                  </a:highlight>
                </a:rPr>
                <a:t>peserta</a:t>
              </a:r>
              <a:r>
                <a:rPr lang="en-US" sz="1400" dirty="0">
                  <a:highlight>
                    <a:srgbClr val="FFFF00"/>
                  </a:highlight>
                </a:rPr>
                <a:t> </a:t>
              </a:r>
              <a:r>
                <a:rPr lang="en-US" sz="1400" dirty="0" err="1">
                  <a:highlight>
                    <a:srgbClr val="FFFF00"/>
                  </a:highlight>
                </a:rPr>
                <a:t>didik</a:t>
              </a:r>
              <a:r>
                <a:rPr lang="en-US" sz="1400" dirty="0">
                  <a:highlight>
                    <a:srgbClr val="FFFF00"/>
                  </a:highlight>
                </a:rPr>
                <a:t> </a:t>
              </a:r>
              <a:r>
                <a:rPr lang="en-US" sz="1400" dirty="0" err="1">
                  <a:highlight>
                    <a:srgbClr val="FFFF00"/>
                  </a:highlight>
                </a:rPr>
                <a:t>memperoleh</a:t>
              </a:r>
              <a:r>
                <a:rPr lang="en-US" sz="1400" dirty="0">
                  <a:highlight>
                    <a:srgbClr val="FFFF00"/>
                  </a:highlight>
                </a:rPr>
                <a:t> </a:t>
              </a:r>
              <a:r>
                <a:rPr lang="en-US" sz="1400" dirty="0" err="1">
                  <a:highlight>
                    <a:srgbClr val="FFFF00"/>
                  </a:highlight>
                </a:rPr>
                <a:t>pengetahuan</a:t>
              </a:r>
              <a:r>
                <a:rPr lang="en-US" sz="1400" dirty="0">
                  <a:highlight>
                    <a:srgbClr val="FFFF00"/>
                  </a:highlight>
                </a:rPr>
                <a:t> dan </a:t>
              </a:r>
              <a:r>
                <a:rPr lang="en-US" sz="1400" dirty="0" err="1">
                  <a:highlight>
                    <a:srgbClr val="FFFF00"/>
                  </a:highlight>
                </a:rPr>
                <a:t>keterampilan</a:t>
              </a:r>
              <a:r>
                <a:rPr lang="en-US" sz="1400" dirty="0">
                  <a:highlight>
                    <a:srgbClr val="FFFF00"/>
                  </a:highlight>
                </a:rPr>
                <a:t> yang </a:t>
              </a:r>
              <a:r>
                <a:rPr lang="en-US" sz="1400" dirty="0" err="1">
                  <a:highlight>
                    <a:srgbClr val="FFFF00"/>
                  </a:highlight>
                </a:rPr>
                <a:t>dibutuhkan</a:t>
              </a:r>
              <a:r>
                <a:rPr lang="en-US" sz="1400" dirty="0">
                  <a:highlight>
                    <a:srgbClr val="FFFF00"/>
                  </a:highlight>
                </a:rPr>
                <a:t> untuk </a:t>
              </a:r>
              <a:r>
                <a:rPr lang="en-US" sz="1400" dirty="0" err="1">
                  <a:highlight>
                    <a:srgbClr val="FFFF00"/>
                  </a:highlight>
                </a:rPr>
                <a:t>mempromosikan</a:t>
              </a:r>
              <a:r>
                <a:rPr lang="en-US" sz="1400" dirty="0">
                  <a:highlight>
                    <a:srgbClr val="FFFF00"/>
                  </a:highlight>
                </a:rPr>
                <a:t> </a:t>
              </a:r>
              <a:r>
                <a:rPr lang="en-US" sz="1400" dirty="0" err="1">
                  <a:highlight>
                    <a:srgbClr val="FFFF00"/>
                  </a:highlight>
                </a:rPr>
                <a:t>pembangunan</a:t>
              </a:r>
              <a:r>
                <a:rPr lang="en-US" sz="1400" dirty="0">
                  <a:highlight>
                    <a:srgbClr val="FFFF00"/>
                  </a:highlight>
                </a:rPr>
                <a:t> </a:t>
              </a:r>
              <a:r>
                <a:rPr lang="en-US" sz="1400" dirty="0" err="1">
                  <a:highlight>
                    <a:srgbClr val="FFFF00"/>
                  </a:highlight>
                </a:rPr>
                <a:t>berkelanjuta</a:t>
              </a:r>
              <a:r>
                <a:rPr lang="en-US" sz="1400" dirty="0" err="1">
                  <a:highlight>
                    <a:srgbClr val="00FF00"/>
                  </a:highlight>
                </a:rPr>
                <a:t>n</a:t>
              </a:r>
              <a:endParaRPr lang="en-US" sz="1400" dirty="0">
                <a:highlight>
                  <a:srgbClr val="00FF00"/>
                </a:highlight>
              </a:endParaRPr>
            </a:p>
          </p:txBody>
        </p:sp>
      </p:grpSp>
      <p:grpSp>
        <p:nvGrpSpPr>
          <p:cNvPr id="29" name="Group 28">
            <a:extLst>
              <a:ext uri="{FF2B5EF4-FFF2-40B4-BE49-F238E27FC236}">
                <a16:creationId xmlns:a16="http://schemas.microsoft.com/office/drawing/2014/main" id="{CB40F587-A5A8-1A4D-AC90-CB9260E94B89}"/>
              </a:ext>
            </a:extLst>
          </p:cNvPr>
          <p:cNvGrpSpPr/>
          <p:nvPr/>
        </p:nvGrpSpPr>
        <p:grpSpPr>
          <a:xfrm>
            <a:off x="5572848" y="5056849"/>
            <a:ext cx="6565420" cy="646331"/>
            <a:chOff x="5572848" y="4911077"/>
            <a:chExt cx="6565420" cy="646331"/>
          </a:xfrm>
        </p:grpSpPr>
        <p:pic>
          <p:nvPicPr>
            <p:cNvPr id="30" name="Picture 29">
              <a:extLst>
                <a:ext uri="{FF2B5EF4-FFF2-40B4-BE49-F238E27FC236}">
                  <a16:creationId xmlns:a16="http://schemas.microsoft.com/office/drawing/2014/main" id="{02DD0DB8-E078-5C46-AF1D-75F0B23C934D}"/>
                </a:ext>
              </a:extLst>
            </p:cNvPr>
            <p:cNvPicPr>
              <a:picLocks noChangeAspect="1"/>
            </p:cNvPicPr>
            <p:nvPr/>
          </p:nvPicPr>
          <p:blipFill>
            <a:blip r:embed="rId4"/>
            <a:stretch>
              <a:fillRect/>
            </a:stretch>
          </p:blipFill>
          <p:spPr>
            <a:xfrm>
              <a:off x="5572848" y="4996564"/>
              <a:ext cx="476250" cy="476250"/>
            </a:xfrm>
            <a:prstGeom prst="rect">
              <a:avLst/>
            </a:prstGeom>
          </p:spPr>
        </p:pic>
        <p:sp>
          <p:nvSpPr>
            <p:cNvPr id="31" name="TextBox 30">
              <a:extLst>
                <a:ext uri="{FF2B5EF4-FFF2-40B4-BE49-F238E27FC236}">
                  <a16:creationId xmlns:a16="http://schemas.microsoft.com/office/drawing/2014/main" id="{47BB7FB6-943D-7D4C-B3D1-E7B9FDD3B174}"/>
                </a:ext>
              </a:extLst>
            </p:cNvPr>
            <p:cNvSpPr txBox="1"/>
            <p:nvPr/>
          </p:nvSpPr>
          <p:spPr>
            <a:xfrm>
              <a:off x="6096000" y="4911077"/>
              <a:ext cx="6042268" cy="646331"/>
            </a:xfrm>
            <a:prstGeom prst="rect">
              <a:avLst/>
            </a:prstGeom>
            <a:noFill/>
          </p:spPr>
          <p:txBody>
            <a:bodyPr wrap="square">
              <a:spAutoFit/>
            </a:bodyPr>
            <a:lstStyle/>
            <a:p>
              <a:r>
                <a:rPr lang="en-US" sz="1200" dirty="0" err="1">
                  <a:highlight>
                    <a:srgbClr val="00FFFF"/>
                  </a:highlight>
                </a:rPr>
                <a:t>Membangun</a:t>
              </a:r>
              <a:r>
                <a:rPr lang="en-US" sz="1200" dirty="0">
                  <a:highlight>
                    <a:srgbClr val="00FFFF"/>
                  </a:highlight>
                </a:rPr>
                <a:t> dan </a:t>
              </a:r>
              <a:r>
                <a:rPr lang="en-US" sz="1200" dirty="0" err="1">
                  <a:highlight>
                    <a:srgbClr val="00FFFF"/>
                  </a:highlight>
                </a:rPr>
                <a:t>meningkatkan</a:t>
              </a:r>
              <a:r>
                <a:rPr lang="en-US" sz="1200" dirty="0">
                  <a:highlight>
                    <a:srgbClr val="00FFFF"/>
                  </a:highlight>
                </a:rPr>
                <a:t> </a:t>
              </a:r>
              <a:r>
                <a:rPr lang="en-US" sz="1200" dirty="0" err="1">
                  <a:highlight>
                    <a:srgbClr val="00FFFF"/>
                  </a:highlight>
                </a:rPr>
                <a:t>fasilitas</a:t>
              </a:r>
              <a:r>
                <a:rPr lang="en-US" sz="1200" dirty="0">
                  <a:highlight>
                    <a:srgbClr val="00FFFF"/>
                  </a:highlight>
                </a:rPr>
                <a:t> </a:t>
              </a:r>
              <a:r>
                <a:rPr lang="en-US" sz="1200" dirty="0" err="1">
                  <a:highlight>
                    <a:srgbClr val="00FFFF"/>
                  </a:highlight>
                </a:rPr>
                <a:t>pendidikan</a:t>
              </a:r>
              <a:r>
                <a:rPr lang="en-US" sz="1200" dirty="0">
                  <a:highlight>
                    <a:srgbClr val="00FFFF"/>
                  </a:highlight>
                </a:rPr>
                <a:t> yang </a:t>
              </a:r>
              <a:r>
                <a:rPr lang="en-US" sz="1200" dirty="0" err="1">
                  <a:highlight>
                    <a:srgbClr val="00FFFF"/>
                  </a:highlight>
                </a:rPr>
                <a:t>sensitif</a:t>
              </a:r>
              <a:r>
                <a:rPr lang="en-US" sz="1200" dirty="0">
                  <a:highlight>
                    <a:srgbClr val="00FFFF"/>
                  </a:highlight>
                </a:rPr>
                <a:t> </a:t>
              </a:r>
              <a:r>
                <a:rPr lang="en-US" sz="1200" dirty="0" err="1">
                  <a:highlight>
                    <a:srgbClr val="00FFFF"/>
                  </a:highlight>
                </a:rPr>
                <a:t>terhadap</a:t>
              </a:r>
              <a:r>
                <a:rPr lang="en-US" sz="1200" dirty="0">
                  <a:highlight>
                    <a:srgbClr val="00FFFF"/>
                  </a:highlight>
                </a:rPr>
                <a:t> </a:t>
              </a:r>
              <a:r>
                <a:rPr lang="en-US" sz="1200" dirty="0" err="1">
                  <a:highlight>
                    <a:srgbClr val="00FFFF"/>
                  </a:highlight>
                </a:rPr>
                <a:t>anak</a:t>
              </a:r>
              <a:r>
                <a:rPr lang="en-US" sz="1200" dirty="0">
                  <a:highlight>
                    <a:srgbClr val="00FFFF"/>
                  </a:highlight>
                </a:rPr>
                <a:t>, </a:t>
              </a:r>
              <a:r>
                <a:rPr lang="en-US" sz="1200" dirty="0" err="1">
                  <a:highlight>
                    <a:srgbClr val="00FFFF"/>
                  </a:highlight>
                </a:rPr>
                <a:t>disabilitas</a:t>
              </a:r>
              <a:r>
                <a:rPr lang="en-US" sz="1200" dirty="0">
                  <a:highlight>
                    <a:srgbClr val="00FFFF"/>
                  </a:highlight>
                </a:rPr>
                <a:t>, dan gender </a:t>
              </a:r>
              <a:r>
                <a:rPr lang="en-US" sz="1200" dirty="0" err="1">
                  <a:highlight>
                    <a:srgbClr val="00FFFF"/>
                  </a:highlight>
                </a:rPr>
                <a:t>serta</a:t>
              </a:r>
              <a:r>
                <a:rPr lang="en-US" sz="1200" dirty="0">
                  <a:highlight>
                    <a:srgbClr val="00FFFF"/>
                  </a:highlight>
                </a:rPr>
                <a:t> </a:t>
              </a:r>
              <a:r>
                <a:rPr lang="en-US" sz="1200" dirty="0" err="1">
                  <a:highlight>
                    <a:srgbClr val="00FFFF"/>
                  </a:highlight>
                </a:rPr>
                <a:t>menyediakan</a:t>
              </a:r>
              <a:r>
                <a:rPr lang="en-US" sz="1200" dirty="0">
                  <a:highlight>
                    <a:srgbClr val="00FFFF"/>
                  </a:highlight>
                </a:rPr>
                <a:t> </a:t>
              </a:r>
              <a:r>
                <a:rPr lang="en-US" sz="1200" dirty="0" err="1">
                  <a:highlight>
                    <a:srgbClr val="00FFFF"/>
                  </a:highlight>
                </a:rPr>
                <a:t>lingkungan</a:t>
              </a:r>
              <a:r>
                <a:rPr lang="en-US" sz="1200" dirty="0">
                  <a:highlight>
                    <a:srgbClr val="00FFFF"/>
                  </a:highlight>
                </a:rPr>
                <a:t> </a:t>
              </a:r>
              <a:r>
                <a:rPr lang="en-US" sz="1200" dirty="0" err="1">
                  <a:highlight>
                    <a:srgbClr val="00FFFF"/>
                  </a:highlight>
                </a:rPr>
                <a:t>belajar</a:t>
              </a:r>
              <a:r>
                <a:rPr lang="en-US" sz="1200" dirty="0">
                  <a:highlight>
                    <a:srgbClr val="00FFFF"/>
                  </a:highlight>
                </a:rPr>
                <a:t> yang </a:t>
              </a:r>
              <a:r>
                <a:rPr lang="en-US" sz="1200" dirty="0" err="1">
                  <a:highlight>
                    <a:srgbClr val="00FFFF"/>
                  </a:highlight>
                </a:rPr>
                <a:t>aman</a:t>
              </a:r>
              <a:r>
                <a:rPr lang="en-US" sz="1200" dirty="0">
                  <a:highlight>
                    <a:srgbClr val="00FFFF"/>
                  </a:highlight>
                </a:rPr>
                <a:t>, </a:t>
              </a:r>
              <a:r>
                <a:rPr lang="en-US" sz="1200" dirty="0" err="1">
                  <a:highlight>
                    <a:srgbClr val="00FFFF"/>
                  </a:highlight>
                </a:rPr>
                <a:t>tanpa</a:t>
              </a:r>
              <a:r>
                <a:rPr lang="en-US" sz="1200" dirty="0">
                  <a:highlight>
                    <a:srgbClr val="00FFFF"/>
                  </a:highlight>
                </a:rPr>
                <a:t> </a:t>
              </a:r>
              <a:r>
                <a:rPr lang="en-US" sz="1200" dirty="0" err="1">
                  <a:highlight>
                    <a:srgbClr val="00FFFF"/>
                  </a:highlight>
                </a:rPr>
                <a:t>kekerasan</a:t>
              </a:r>
              <a:r>
                <a:rPr lang="en-US" sz="1200" dirty="0">
                  <a:highlight>
                    <a:srgbClr val="00FFFF"/>
                  </a:highlight>
                </a:rPr>
                <a:t>, </a:t>
              </a:r>
              <a:r>
                <a:rPr lang="en-US" sz="1200" dirty="0" err="1">
                  <a:highlight>
                    <a:srgbClr val="00FFFF"/>
                  </a:highlight>
                </a:rPr>
                <a:t>inklusif</a:t>
              </a:r>
              <a:r>
                <a:rPr lang="en-US" sz="1200" dirty="0">
                  <a:highlight>
                    <a:srgbClr val="00FFFF"/>
                  </a:highlight>
                </a:rPr>
                <a:t>, dan </a:t>
              </a:r>
              <a:r>
                <a:rPr lang="en-US" sz="1200" dirty="0" err="1">
                  <a:highlight>
                    <a:srgbClr val="00FFFF"/>
                  </a:highlight>
                </a:rPr>
                <a:t>efektif</a:t>
              </a:r>
              <a:r>
                <a:rPr lang="en-US" sz="1200" dirty="0">
                  <a:highlight>
                    <a:srgbClr val="00FFFF"/>
                  </a:highlight>
                </a:rPr>
                <a:t> untuk semua.</a:t>
              </a:r>
            </a:p>
          </p:txBody>
        </p:sp>
      </p:grpSp>
      <p:grpSp>
        <p:nvGrpSpPr>
          <p:cNvPr id="32" name="Group 31">
            <a:extLst>
              <a:ext uri="{FF2B5EF4-FFF2-40B4-BE49-F238E27FC236}">
                <a16:creationId xmlns:a16="http://schemas.microsoft.com/office/drawing/2014/main" id="{17DEFCBE-ACB0-A64E-AC66-4DA3A2C79EC9}"/>
              </a:ext>
            </a:extLst>
          </p:cNvPr>
          <p:cNvGrpSpPr/>
          <p:nvPr/>
        </p:nvGrpSpPr>
        <p:grpSpPr>
          <a:xfrm>
            <a:off x="5585606" y="5726201"/>
            <a:ext cx="6487955" cy="523220"/>
            <a:chOff x="5585606" y="5580429"/>
            <a:chExt cx="6487955" cy="523220"/>
          </a:xfrm>
        </p:grpSpPr>
        <p:pic>
          <p:nvPicPr>
            <p:cNvPr id="33" name="Picture 32">
              <a:extLst>
                <a:ext uri="{FF2B5EF4-FFF2-40B4-BE49-F238E27FC236}">
                  <a16:creationId xmlns:a16="http://schemas.microsoft.com/office/drawing/2014/main" id="{98E6AB17-195B-4142-B159-2D5F42EDE5A7}"/>
                </a:ext>
              </a:extLst>
            </p:cNvPr>
            <p:cNvPicPr>
              <a:picLocks noChangeAspect="1"/>
            </p:cNvPicPr>
            <p:nvPr/>
          </p:nvPicPr>
          <p:blipFill>
            <a:blip r:embed="rId4"/>
            <a:stretch>
              <a:fillRect/>
            </a:stretch>
          </p:blipFill>
          <p:spPr>
            <a:xfrm>
              <a:off x="5585606" y="5612266"/>
              <a:ext cx="476250" cy="476250"/>
            </a:xfrm>
            <a:prstGeom prst="rect">
              <a:avLst/>
            </a:prstGeom>
          </p:spPr>
        </p:pic>
        <p:sp>
          <p:nvSpPr>
            <p:cNvPr id="34" name="TextBox 33">
              <a:extLst>
                <a:ext uri="{FF2B5EF4-FFF2-40B4-BE49-F238E27FC236}">
                  <a16:creationId xmlns:a16="http://schemas.microsoft.com/office/drawing/2014/main" id="{F667E2E2-ED00-A84F-B41E-6147D5F5B84E}"/>
                </a:ext>
              </a:extLst>
            </p:cNvPr>
            <p:cNvSpPr txBox="1"/>
            <p:nvPr/>
          </p:nvSpPr>
          <p:spPr>
            <a:xfrm>
              <a:off x="6108758" y="5580429"/>
              <a:ext cx="5964803" cy="523220"/>
            </a:xfrm>
            <a:prstGeom prst="rect">
              <a:avLst/>
            </a:prstGeom>
            <a:noFill/>
          </p:spPr>
          <p:txBody>
            <a:bodyPr wrap="square">
              <a:spAutoFit/>
            </a:bodyPr>
            <a:lstStyle/>
            <a:p>
              <a:r>
                <a:rPr lang="en-US" sz="1400" dirty="0" err="1">
                  <a:highlight>
                    <a:srgbClr val="00FF00"/>
                  </a:highlight>
                </a:rPr>
                <a:t>Memperluas</a:t>
              </a:r>
              <a:r>
                <a:rPr lang="en-US" sz="1400" dirty="0">
                  <a:highlight>
                    <a:srgbClr val="00FF00"/>
                  </a:highlight>
                </a:rPr>
                <a:t> </a:t>
              </a:r>
              <a:r>
                <a:rPr lang="en-US" sz="1400" dirty="0" err="1">
                  <a:highlight>
                    <a:srgbClr val="00FF00"/>
                  </a:highlight>
                </a:rPr>
                <a:t>secara</a:t>
              </a:r>
              <a:r>
                <a:rPr lang="en-US" sz="1400" dirty="0">
                  <a:highlight>
                    <a:srgbClr val="00FF00"/>
                  </a:highlight>
                </a:rPr>
                <a:t> global </a:t>
              </a:r>
              <a:r>
                <a:rPr lang="en-US" sz="1400" dirty="0" err="1">
                  <a:highlight>
                    <a:srgbClr val="00FF00"/>
                  </a:highlight>
                </a:rPr>
                <a:t>jumlah</a:t>
              </a:r>
              <a:r>
                <a:rPr lang="en-US" sz="1400" dirty="0">
                  <a:highlight>
                    <a:srgbClr val="00FF00"/>
                  </a:highlight>
                </a:rPr>
                <a:t> </a:t>
              </a:r>
              <a:r>
                <a:rPr lang="en-US" sz="1400" dirty="0" err="1">
                  <a:highlight>
                    <a:srgbClr val="00FF00"/>
                  </a:highlight>
                </a:rPr>
                <a:t>beasiswa</a:t>
              </a:r>
              <a:r>
                <a:rPr lang="en-US" sz="1400" dirty="0">
                  <a:highlight>
                    <a:srgbClr val="00FF00"/>
                  </a:highlight>
                </a:rPr>
                <a:t> yang </a:t>
              </a:r>
              <a:r>
                <a:rPr lang="en-US" sz="1400" dirty="0" err="1">
                  <a:highlight>
                    <a:srgbClr val="00FF00"/>
                  </a:highlight>
                </a:rPr>
                <a:t>tersedia</a:t>
              </a:r>
              <a:r>
                <a:rPr lang="en-US" sz="1400" dirty="0">
                  <a:highlight>
                    <a:srgbClr val="00FF00"/>
                  </a:highlight>
                </a:rPr>
                <a:t> untuk negara-negara </a:t>
              </a:r>
              <a:r>
                <a:rPr lang="en-US" sz="1400" dirty="0" err="1">
                  <a:highlight>
                    <a:srgbClr val="00FF00"/>
                  </a:highlight>
                </a:rPr>
                <a:t>berkembang</a:t>
              </a:r>
              <a:r>
                <a:rPr lang="en-US" sz="1400" dirty="0">
                  <a:highlight>
                    <a:srgbClr val="00FF00"/>
                  </a:highlight>
                </a:rPr>
                <a:t>.</a:t>
              </a:r>
            </a:p>
          </p:txBody>
        </p:sp>
      </p:grpSp>
      <p:grpSp>
        <p:nvGrpSpPr>
          <p:cNvPr id="35" name="Group 34">
            <a:extLst>
              <a:ext uri="{FF2B5EF4-FFF2-40B4-BE49-F238E27FC236}">
                <a16:creationId xmlns:a16="http://schemas.microsoft.com/office/drawing/2014/main" id="{982AA73B-A025-5B4B-8A9F-B2F779186443}"/>
              </a:ext>
            </a:extLst>
          </p:cNvPr>
          <p:cNvGrpSpPr/>
          <p:nvPr/>
        </p:nvGrpSpPr>
        <p:grpSpPr>
          <a:xfrm>
            <a:off x="5585606" y="6327464"/>
            <a:ext cx="6778478" cy="523220"/>
            <a:chOff x="5585606" y="6181692"/>
            <a:chExt cx="6778478" cy="523220"/>
          </a:xfrm>
        </p:grpSpPr>
        <p:pic>
          <p:nvPicPr>
            <p:cNvPr id="36" name="Picture 35">
              <a:extLst>
                <a:ext uri="{FF2B5EF4-FFF2-40B4-BE49-F238E27FC236}">
                  <a16:creationId xmlns:a16="http://schemas.microsoft.com/office/drawing/2014/main" id="{DCD26BF0-699E-7E40-BEFC-F11C29BC56CE}"/>
                </a:ext>
              </a:extLst>
            </p:cNvPr>
            <p:cNvPicPr>
              <a:picLocks noChangeAspect="1"/>
            </p:cNvPicPr>
            <p:nvPr/>
          </p:nvPicPr>
          <p:blipFill>
            <a:blip r:embed="rId4"/>
            <a:stretch>
              <a:fillRect/>
            </a:stretch>
          </p:blipFill>
          <p:spPr>
            <a:xfrm>
              <a:off x="5585606" y="6227968"/>
              <a:ext cx="476250" cy="476250"/>
            </a:xfrm>
            <a:prstGeom prst="rect">
              <a:avLst/>
            </a:prstGeom>
          </p:spPr>
        </p:pic>
        <p:sp>
          <p:nvSpPr>
            <p:cNvPr id="37" name="TextBox 36">
              <a:extLst>
                <a:ext uri="{FF2B5EF4-FFF2-40B4-BE49-F238E27FC236}">
                  <a16:creationId xmlns:a16="http://schemas.microsoft.com/office/drawing/2014/main" id="{E65785E7-1CF4-8B4A-9804-002EB3BE80E3}"/>
                </a:ext>
              </a:extLst>
            </p:cNvPr>
            <p:cNvSpPr txBox="1"/>
            <p:nvPr/>
          </p:nvSpPr>
          <p:spPr>
            <a:xfrm>
              <a:off x="6082348" y="6181692"/>
              <a:ext cx="6281736" cy="523220"/>
            </a:xfrm>
            <a:prstGeom prst="rect">
              <a:avLst/>
            </a:prstGeom>
            <a:noFill/>
          </p:spPr>
          <p:txBody>
            <a:bodyPr wrap="square">
              <a:spAutoFit/>
            </a:bodyPr>
            <a:lstStyle/>
            <a:p>
              <a:r>
                <a:rPr lang="en-US" sz="1400" dirty="0" err="1">
                  <a:highlight>
                    <a:srgbClr val="FFFF00"/>
                  </a:highlight>
                </a:rPr>
                <a:t>Meningkatkan</a:t>
              </a:r>
              <a:r>
                <a:rPr lang="en-US" sz="1400" dirty="0">
                  <a:highlight>
                    <a:srgbClr val="FFFF00"/>
                  </a:highlight>
                </a:rPr>
                <a:t> </a:t>
              </a:r>
              <a:r>
                <a:rPr lang="en-US" sz="1400" dirty="0" err="1">
                  <a:highlight>
                    <a:srgbClr val="FFFF00"/>
                  </a:highlight>
                </a:rPr>
                <a:t>pasokan</a:t>
              </a:r>
              <a:r>
                <a:rPr lang="en-US" sz="1400" dirty="0">
                  <a:highlight>
                    <a:srgbClr val="FFFF00"/>
                  </a:highlight>
                </a:rPr>
                <a:t> guru yang </a:t>
              </a:r>
              <a:r>
                <a:rPr lang="en-US" sz="1400" dirty="0" err="1">
                  <a:highlight>
                    <a:srgbClr val="FFFF00"/>
                  </a:highlight>
                </a:rPr>
                <a:t>berkualitas</a:t>
              </a:r>
              <a:r>
                <a:rPr lang="en-US" sz="1400" dirty="0">
                  <a:highlight>
                    <a:srgbClr val="FFFF00"/>
                  </a:highlight>
                </a:rPr>
                <a:t>, </a:t>
              </a:r>
              <a:r>
                <a:rPr lang="en-US" sz="1400" dirty="0" err="1">
                  <a:highlight>
                    <a:srgbClr val="FFFF00"/>
                  </a:highlight>
                </a:rPr>
                <a:t>termasuk</a:t>
              </a:r>
              <a:r>
                <a:rPr lang="en-US" sz="1400" dirty="0">
                  <a:highlight>
                    <a:srgbClr val="FFFF00"/>
                  </a:highlight>
                </a:rPr>
                <a:t> </a:t>
              </a:r>
              <a:r>
                <a:rPr lang="en-US" sz="1400" dirty="0" err="1">
                  <a:highlight>
                    <a:srgbClr val="FFFF00"/>
                  </a:highlight>
                </a:rPr>
                <a:t>melalui</a:t>
              </a:r>
              <a:r>
                <a:rPr lang="en-US" sz="1400" dirty="0">
                  <a:highlight>
                    <a:srgbClr val="FFFF00"/>
                  </a:highlight>
                </a:rPr>
                <a:t> </a:t>
              </a:r>
              <a:r>
                <a:rPr lang="en-US" sz="1400" dirty="0" err="1">
                  <a:highlight>
                    <a:srgbClr val="FFFF00"/>
                  </a:highlight>
                </a:rPr>
                <a:t>kerja</a:t>
              </a:r>
              <a:r>
                <a:rPr lang="en-US" sz="1400" dirty="0">
                  <a:highlight>
                    <a:srgbClr val="FFFF00"/>
                  </a:highlight>
                </a:rPr>
                <a:t> </a:t>
              </a:r>
              <a:r>
                <a:rPr lang="en-US" sz="1400" dirty="0" err="1">
                  <a:highlight>
                    <a:srgbClr val="FFFF00"/>
                  </a:highlight>
                </a:rPr>
                <a:t>sama</a:t>
              </a:r>
              <a:r>
                <a:rPr lang="en-US" sz="1400" dirty="0">
                  <a:highlight>
                    <a:srgbClr val="FFFF00"/>
                  </a:highlight>
                </a:rPr>
                <a:t> </a:t>
              </a:r>
              <a:r>
                <a:rPr lang="en-US" sz="1400" dirty="0" err="1">
                  <a:highlight>
                    <a:srgbClr val="FFFF00"/>
                  </a:highlight>
                </a:rPr>
                <a:t>internasional</a:t>
              </a:r>
              <a:r>
                <a:rPr lang="en-US" sz="1400" dirty="0">
                  <a:highlight>
                    <a:srgbClr val="FFFF00"/>
                  </a:highlight>
                </a:rPr>
                <a:t> untuk </a:t>
              </a:r>
              <a:r>
                <a:rPr lang="en-US" sz="1400" dirty="0" err="1">
                  <a:highlight>
                    <a:srgbClr val="FFFF00"/>
                  </a:highlight>
                </a:rPr>
                <a:t>pelatihan</a:t>
              </a:r>
              <a:r>
                <a:rPr lang="en-US" sz="1400" dirty="0">
                  <a:highlight>
                    <a:srgbClr val="FFFF00"/>
                  </a:highlight>
                </a:rPr>
                <a:t> guru di negara-negara </a:t>
              </a:r>
              <a:r>
                <a:rPr lang="en-US" sz="1400" dirty="0" err="1">
                  <a:highlight>
                    <a:srgbClr val="FFFF00"/>
                  </a:highlight>
                </a:rPr>
                <a:t>berkembang</a:t>
              </a:r>
              <a:r>
                <a:rPr lang="en-US" sz="1400" dirty="0">
                  <a:highlight>
                    <a:srgbClr val="FFFF00"/>
                  </a:highlight>
                </a:rPr>
                <a:t>.</a:t>
              </a:r>
            </a:p>
          </p:txBody>
        </p:sp>
      </p:grpSp>
    </p:spTree>
    <p:extLst>
      <p:ext uri="{BB962C8B-B14F-4D97-AF65-F5344CB8AC3E}">
        <p14:creationId xmlns:p14="http://schemas.microsoft.com/office/powerpoint/2010/main" val="1017601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C64C83-1A7A-2B8C-0D9B-DA7E5ED2E952}"/>
              </a:ext>
            </a:extLst>
          </p:cNvPr>
          <p:cNvPicPr>
            <a:picLocks noChangeAspect="1"/>
          </p:cNvPicPr>
          <p:nvPr/>
        </p:nvPicPr>
        <p:blipFill>
          <a:blip r:embed="rId2"/>
          <a:stretch>
            <a:fillRect/>
          </a:stretch>
        </p:blipFill>
        <p:spPr>
          <a:xfrm>
            <a:off x="0" y="57823"/>
            <a:ext cx="12192000" cy="970083"/>
          </a:xfrm>
          <a:prstGeom prst="rect">
            <a:avLst/>
          </a:prstGeom>
        </p:spPr>
      </p:pic>
      <p:sp>
        <p:nvSpPr>
          <p:cNvPr id="3" name="Flowchart: Display 26">
            <a:extLst>
              <a:ext uri="{FF2B5EF4-FFF2-40B4-BE49-F238E27FC236}">
                <a16:creationId xmlns:a16="http://schemas.microsoft.com/office/drawing/2014/main" id="{C88AED13-5F72-B946-BFAC-A2C52BD078DA}"/>
              </a:ext>
            </a:extLst>
          </p:cNvPr>
          <p:cNvSpPr/>
          <p:nvPr/>
        </p:nvSpPr>
        <p:spPr>
          <a:xfrm rot="10800000">
            <a:off x="21976" y="1776110"/>
            <a:ext cx="2310407" cy="4208400"/>
          </a:xfrm>
          <a:prstGeom prst="flowChartDisplay">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E082A60-454F-FA4A-A3EA-9CDBA6BCE71A}"/>
              </a:ext>
            </a:extLst>
          </p:cNvPr>
          <p:cNvSpPr/>
          <p:nvPr/>
        </p:nvSpPr>
        <p:spPr>
          <a:xfrm>
            <a:off x="428692" y="1995541"/>
            <a:ext cx="1778412" cy="3785652"/>
          </a:xfrm>
          <a:prstGeom prst="rect">
            <a:avLst/>
          </a:prstGeom>
          <a:noFill/>
        </p:spPr>
        <p:txBody>
          <a:bodyPr wrap="square" lIns="91440" tIns="45720" rIns="91440" bIns="45720">
            <a:spAutoFit/>
          </a:bodyPr>
          <a:lstStyle/>
          <a:p>
            <a:r>
              <a:rPr lang="en-US" sz="2000" dirty="0">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Gerakan </a:t>
            </a:r>
            <a:r>
              <a:rPr lang="en-US" sz="2000" dirty="0" err="1">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kepedulian</a:t>
            </a:r>
            <a:r>
              <a:rPr lang="en-US" sz="2000" dirty="0">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2200" dirty="0" err="1">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terhadap</a:t>
            </a:r>
            <a:r>
              <a:rPr lang="en-US" sz="2000" dirty="0">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p>
          <a:p>
            <a:r>
              <a:rPr lang="en-US" sz="2000" dirty="0" err="1">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isu-isu</a:t>
            </a:r>
            <a:r>
              <a:rPr lang="en-US" sz="2000" dirty="0">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2000" dirty="0" err="1">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kesetaraan</a:t>
            </a:r>
            <a:r>
              <a:rPr lang="en-US" sz="2000" dirty="0">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gender </a:t>
            </a:r>
          </a:p>
          <a:p>
            <a:r>
              <a:rPr lang="en-US" sz="2000" dirty="0">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untuk </a:t>
            </a:r>
            <a:r>
              <a:rPr lang="en-US" sz="2000" dirty="0" err="1">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pembangunan</a:t>
            </a:r>
            <a:r>
              <a:rPr lang="en-US" sz="2000" dirty="0">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2000" dirty="0" err="1">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sumber</a:t>
            </a:r>
            <a:r>
              <a:rPr lang="en-US" sz="2000" dirty="0">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2000" dirty="0" err="1">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daya</a:t>
            </a:r>
            <a:r>
              <a:rPr lang="en-US" sz="2000" dirty="0">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2000" dirty="0" err="1">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manusia</a:t>
            </a:r>
            <a:r>
              <a:rPr lang="en-US" sz="2000" dirty="0">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Indonesia </a:t>
            </a:r>
            <a:r>
              <a:rPr lang="en-US" sz="2000" dirty="0" err="1">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berkualitas</a:t>
            </a:r>
            <a:endParaRPr lang="en-US" sz="2000" dirty="0">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46F999A-93B4-9242-B6EE-D8F2A5634308}"/>
              </a:ext>
            </a:extLst>
          </p:cNvPr>
          <p:cNvPicPr>
            <a:picLocks noChangeAspect="1"/>
          </p:cNvPicPr>
          <p:nvPr/>
        </p:nvPicPr>
        <p:blipFill rotWithShape="1">
          <a:blip r:embed="rId3"/>
          <a:srcRect l="43564" t="39428" r="38581" b="18286"/>
          <a:stretch/>
        </p:blipFill>
        <p:spPr>
          <a:xfrm>
            <a:off x="2339326" y="1202276"/>
            <a:ext cx="4196649" cy="5341399"/>
          </a:xfrm>
          <a:prstGeom prst="rect">
            <a:avLst/>
          </a:prstGeom>
        </p:spPr>
      </p:pic>
      <p:pic>
        <p:nvPicPr>
          <p:cNvPr id="6" name="Picture 5">
            <a:extLst>
              <a:ext uri="{FF2B5EF4-FFF2-40B4-BE49-F238E27FC236}">
                <a16:creationId xmlns:a16="http://schemas.microsoft.com/office/drawing/2014/main" id="{092B8935-8363-0545-B924-24D86A8BEE75}"/>
              </a:ext>
            </a:extLst>
          </p:cNvPr>
          <p:cNvPicPr>
            <a:picLocks noChangeAspect="1"/>
          </p:cNvPicPr>
          <p:nvPr/>
        </p:nvPicPr>
        <p:blipFill rotWithShape="1">
          <a:blip r:embed="rId4"/>
          <a:srcRect l="79169" t="47930" r="8287" b="21108"/>
          <a:stretch/>
        </p:blipFill>
        <p:spPr>
          <a:xfrm>
            <a:off x="6649025" y="5262495"/>
            <a:ext cx="661927" cy="705830"/>
          </a:xfrm>
          <a:prstGeom prst="ellipse">
            <a:avLst/>
          </a:prstGeom>
          <a:ln>
            <a:noFill/>
          </a:ln>
          <a:effectLst>
            <a:softEdge rad="112500"/>
          </a:effectLst>
        </p:spPr>
      </p:pic>
      <p:pic>
        <p:nvPicPr>
          <p:cNvPr id="7" name="Picture 6">
            <a:extLst>
              <a:ext uri="{FF2B5EF4-FFF2-40B4-BE49-F238E27FC236}">
                <a16:creationId xmlns:a16="http://schemas.microsoft.com/office/drawing/2014/main" id="{14BE45B5-FCC6-E648-8C60-784164F2A1BD}"/>
              </a:ext>
            </a:extLst>
          </p:cNvPr>
          <p:cNvPicPr>
            <a:picLocks noChangeAspect="1"/>
          </p:cNvPicPr>
          <p:nvPr/>
        </p:nvPicPr>
        <p:blipFill rotWithShape="1">
          <a:blip r:embed="rId4"/>
          <a:srcRect l="66924" t="56917" r="19508" b="13157"/>
          <a:stretch/>
        </p:blipFill>
        <p:spPr>
          <a:xfrm>
            <a:off x="6627070" y="5872426"/>
            <a:ext cx="675060" cy="643217"/>
          </a:xfrm>
          <a:prstGeom prst="ellipse">
            <a:avLst/>
          </a:prstGeom>
          <a:ln>
            <a:noFill/>
          </a:ln>
          <a:effectLst>
            <a:softEdge rad="112500"/>
          </a:effectLst>
        </p:spPr>
      </p:pic>
      <p:pic>
        <p:nvPicPr>
          <p:cNvPr id="8" name="Picture 7">
            <a:extLst>
              <a:ext uri="{FF2B5EF4-FFF2-40B4-BE49-F238E27FC236}">
                <a16:creationId xmlns:a16="http://schemas.microsoft.com/office/drawing/2014/main" id="{B5506F3F-023D-4E40-A6B6-71EFA8BDB50E}"/>
              </a:ext>
            </a:extLst>
          </p:cNvPr>
          <p:cNvPicPr>
            <a:picLocks noChangeAspect="1"/>
          </p:cNvPicPr>
          <p:nvPr/>
        </p:nvPicPr>
        <p:blipFill rotWithShape="1">
          <a:blip r:embed="rId4"/>
          <a:srcRect l="68374" t="28869" r="18314" b="41856"/>
          <a:stretch/>
        </p:blipFill>
        <p:spPr>
          <a:xfrm>
            <a:off x="6633930" y="4691446"/>
            <a:ext cx="677023" cy="643218"/>
          </a:xfrm>
          <a:prstGeom prst="ellipse">
            <a:avLst/>
          </a:prstGeom>
          <a:ln>
            <a:noFill/>
          </a:ln>
          <a:effectLst>
            <a:softEdge rad="112500"/>
          </a:effectLst>
        </p:spPr>
      </p:pic>
      <p:pic>
        <p:nvPicPr>
          <p:cNvPr id="9" name="Picture 8">
            <a:extLst>
              <a:ext uri="{FF2B5EF4-FFF2-40B4-BE49-F238E27FC236}">
                <a16:creationId xmlns:a16="http://schemas.microsoft.com/office/drawing/2014/main" id="{1B8F86A1-252F-5E49-AD57-A064814B3307}"/>
              </a:ext>
            </a:extLst>
          </p:cNvPr>
          <p:cNvPicPr>
            <a:picLocks noChangeAspect="1"/>
          </p:cNvPicPr>
          <p:nvPr/>
        </p:nvPicPr>
        <p:blipFill rotWithShape="1">
          <a:blip r:embed="rId4"/>
          <a:srcRect l="53184" t="27756" r="33760" b="41133"/>
          <a:stretch/>
        </p:blipFill>
        <p:spPr>
          <a:xfrm>
            <a:off x="6627070" y="4065643"/>
            <a:ext cx="677023" cy="696936"/>
          </a:xfrm>
          <a:prstGeom prst="ellipse">
            <a:avLst/>
          </a:prstGeom>
          <a:ln>
            <a:noFill/>
          </a:ln>
          <a:effectLst>
            <a:softEdge rad="112500"/>
          </a:effectLst>
        </p:spPr>
      </p:pic>
      <p:pic>
        <p:nvPicPr>
          <p:cNvPr id="10" name="Picture 9">
            <a:extLst>
              <a:ext uri="{FF2B5EF4-FFF2-40B4-BE49-F238E27FC236}">
                <a16:creationId xmlns:a16="http://schemas.microsoft.com/office/drawing/2014/main" id="{31E39B99-B01C-2A46-AFED-C5C2C710186A}"/>
              </a:ext>
            </a:extLst>
          </p:cNvPr>
          <p:cNvPicPr>
            <a:picLocks noChangeAspect="1"/>
          </p:cNvPicPr>
          <p:nvPr/>
        </p:nvPicPr>
        <p:blipFill rotWithShape="1">
          <a:blip r:embed="rId4"/>
          <a:srcRect l="33898" t="26103" r="53685" b="44416"/>
          <a:stretch/>
        </p:blipFill>
        <p:spPr>
          <a:xfrm>
            <a:off x="6649026" y="2887356"/>
            <a:ext cx="661927" cy="678987"/>
          </a:xfrm>
          <a:prstGeom prst="ellipse">
            <a:avLst/>
          </a:prstGeom>
          <a:ln>
            <a:noFill/>
          </a:ln>
          <a:effectLst>
            <a:softEdge rad="112500"/>
          </a:effectLst>
        </p:spPr>
      </p:pic>
      <p:pic>
        <p:nvPicPr>
          <p:cNvPr id="11" name="Picture 10">
            <a:extLst>
              <a:ext uri="{FF2B5EF4-FFF2-40B4-BE49-F238E27FC236}">
                <a16:creationId xmlns:a16="http://schemas.microsoft.com/office/drawing/2014/main" id="{830C215A-A547-E94F-80F3-1A5F49D3922C}"/>
              </a:ext>
            </a:extLst>
          </p:cNvPr>
          <p:cNvPicPr>
            <a:picLocks noChangeAspect="1"/>
          </p:cNvPicPr>
          <p:nvPr/>
        </p:nvPicPr>
        <p:blipFill rotWithShape="1">
          <a:blip r:embed="rId4"/>
          <a:srcRect l="19582" t="27907" r="68146" b="44415"/>
          <a:stretch/>
        </p:blipFill>
        <p:spPr>
          <a:xfrm>
            <a:off x="6634491" y="1627900"/>
            <a:ext cx="733414" cy="712441"/>
          </a:xfrm>
          <a:prstGeom prst="ellipse">
            <a:avLst/>
          </a:prstGeom>
          <a:ln>
            <a:noFill/>
          </a:ln>
          <a:effectLst>
            <a:softEdge rad="112500"/>
          </a:effectLst>
        </p:spPr>
      </p:pic>
      <p:pic>
        <p:nvPicPr>
          <p:cNvPr id="12" name="Picture 11">
            <a:extLst>
              <a:ext uri="{FF2B5EF4-FFF2-40B4-BE49-F238E27FC236}">
                <a16:creationId xmlns:a16="http://schemas.microsoft.com/office/drawing/2014/main" id="{63F110EE-AB60-5F4D-A72C-386AF1281EBD}"/>
              </a:ext>
            </a:extLst>
          </p:cNvPr>
          <p:cNvPicPr>
            <a:picLocks noChangeAspect="1"/>
          </p:cNvPicPr>
          <p:nvPr/>
        </p:nvPicPr>
        <p:blipFill rotWithShape="1">
          <a:blip r:embed="rId4"/>
          <a:srcRect l="24092" t="52671" r="63846" b="22807"/>
          <a:stretch/>
        </p:blipFill>
        <p:spPr>
          <a:xfrm>
            <a:off x="6654087" y="2263813"/>
            <a:ext cx="706397" cy="668357"/>
          </a:xfrm>
          <a:prstGeom prst="ellipse">
            <a:avLst/>
          </a:prstGeom>
          <a:ln>
            <a:noFill/>
          </a:ln>
          <a:effectLst>
            <a:softEdge rad="112500"/>
          </a:effectLst>
        </p:spPr>
      </p:pic>
      <p:pic>
        <p:nvPicPr>
          <p:cNvPr id="13" name="Picture 12">
            <a:extLst>
              <a:ext uri="{FF2B5EF4-FFF2-40B4-BE49-F238E27FC236}">
                <a16:creationId xmlns:a16="http://schemas.microsoft.com/office/drawing/2014/main" id="{0755B5FF-8249-1740-B429-F6355B2D2AD8}"/>
              </a:ext>
            </a:extLst>
          </p:cNvPr>
          <p:cNvPicPr>
            <a:picLocks noChangeAspect="1"/>
          </p:cNvPicPr>
          <p:nvPr/>
        </p:nvPicPr>
        <p:blipFill rotWithShape="1">
          <a:blip r:embed="rId4"/>
          <a:srcRect l="11714" t="55114" r="76013" b="14781"/>
          <a:stretch/>
        </p:blipFill>
        <p:spPr>
          <a:xfrm>
            <a:off x="6627070" y="1047085"/>
            <a:ext cx="733414" cy="729025"/>
          </a:xfrm>
          <a:prstGeom prst="ellipse">
            <a:avLst/>
          </a:prstGeom>
          <a:ln>
            <a:noFill/>
          </a:ln>
          <a:effectLst>
            <a:softEdge rad="112500"/>
          </a:effectLst>
        </p:spPr>
      </p:pic>
      <p:pic>
        <p:nvPicPr>
          <p:cNvPr id="14" name="Picture 13">
            <a:extLst>
              <a:ext uri="{FF2B5EF4-FFF2-40B4-BE49-F238E27FC236}">
                <a16:creationId xmlns:a16="http://schemas.microsoft.com/office/drawing/2014/main" id="{1B8BC817-FF94-1E49-8B17-8A6BF37A839F}"/>
              </a:ext>
            </a:extLst>
          </p:cNvPr>
          <p:cNvPicPr>
            <a:picLocks noChangeAspect="1"/>
          </p:cNvPicPr>
          <p:nvPr/>
        </p:nvPicPr>
        <p:blipFill rotWithShape="1">
          <a:blip r:embed="rId4"/>
          <a:srcRect l="44666" t="12223" r="43814" b="61407"/>
          <a:stretch/>
        </p:blipFill>
        <p:spPr>
          <a:xfrm>
            <a:off x="6668197" y="3519322"/>
            <a:ext cx="661927" cy="654573"/>
          </a:xfrm>
          <a:prstGeom prst="ellipse">
            <a:avLst/>
          </a:prstGeom>
          <a:ln>
            <a:noFill/>
          </a:ln>
          <a:effectLst>
            <a:softEdge rad="112500"/>
          </a:effectLst>
        </p:spPr>
      </p:pic>
      <p:sp>
        <p:nvSpPr>
          <p:cNvPr id="15" name="TextBox 14">
            <a:extLst>
              <a:ext uri="{FF2B5EF4-FFF2-40B4-BE49-F238E27FC236}">
                <a16:creationId xmlns:a16="http://schemas.microsoft.com/office/drawing/2014/main" id="{2054FEC4-7152-E54C-9A65-A4F87AF7E3C0}"/>
              </a:ext>
            </a:extLst>
          </p:cNvPr>
          <p:cNvSpPr txBox="1"/>
          <p:nvPr/>
        </p:nvSpPr>
        <p:spPr>
          <a:xfrm>
            <a:off x="7401709" y="1167487"/>
            <a:ext cx="4577098" cy="461665"/>
          </a:xfrm>
          <a:prstGeom prst="rect">
            <a:avLst/>
          </a:prstGeom>
          <a:solidFill>
            <a:schemeClr val="accent6">
              <a:lumMod val="60000"/>
              <a:lumOff val="40000"/>
            </a:schemeClr>
          </a:solidFill>
        </p:spPr>
        <p:txBody>
          <a:bodyPr wrap="square" rtlCol="0">
            <a:spAutoFit/>
          </a:bodyPr>
          <a:lstStyle/>
          <a:p>
            <a:pPr defTabSz="914400"/>
            <a:r>
              <a:rPr lang="en-US" sz="1200" dirty="0" err="1">
                <a:latin typeface="Tw Cen MT"/>
              </a:rPr>
              <a:t>Penghapusan</a:t>
            </a:r>
            <a:r>
              <a:rPr lang="en-US" sz="1200" dirty="0">
                <a:latin typeface="Tw Cen MT"/>
              </a:rPr>
              <a:t> </a:t>
            </a:r>
            <a:r>
              <a:rPr lang="en-US" sz="1200" dirty="0" err="1">
                <a:latin typeface="Tw Cen MT"/>
              </a:rPr>
              <a:t>kejahatan</a:t>
            </a:r>
            <a:r>
              <a:rPr lang="en-US" sz="1200" dirty="0">
                <a:latin typeface="Tw Cen MT"/>
              </a:rPr>
              <a:t> </a:t>
            </a:r>
            <a:r>
              <a:rPr lang="en-US" sz="1200" dirty="0" err="1">
                <a:latin typeface="Tw Cen MT"/>
              </a:rPr>
              <a:t>berbasis</a:t>
            </a:r>
            <a:r>
              <a:rPr lang="en-US" sz="1200" dirty="0">
                <a:latin typeface="Tw Cen MT"/>
              </a:rPr>
              <a:t> gender (</a:t>
            </a:r>
            <a:r>
              <a:rPr lang="en-US" sz="1200" b="1" i="1" dirty="0">
                <a:latin typeface="Tw Cen MT"/>
              </a:rPr>
              <a:t>elimination of gender based violence</a:t>
            </a:r>
            <a:r>
              <a:rPr lang="en-US" sz="1200" dirty="0">
                <a:latin typeface="Tw Cen MT"/>
              </a:rPr>
              <a:t>)</a:t>
            </a:r>
            <a:endParaRPr lang="en-ID" sz="1200" dirty="0">
              <a:latin typeface="Tw Cen MT"/>
            </a:endParaRPr>
          </a:p>
        </p:txBody>
      </p:sp>
      <p:sp>
        <p:nvSpPr>
          <p:cNvPr id="16" name="TextBox 15">
            <a:extLst>
              <a:ext uri="{FF2B5EF4-FFF2-40B4-BE49-F238E27FC236}">
                <a16:creationId xmlns:a16="http://schemas.microsoft.com/office/drawing/2014/main" id="{0C6DD845-0B21-7F4C-B385-D10AFF391FA3}"/>
              </a:ext>
            </a:extLst>
          </p:cNvPr>
          <p:cNvSpPr txBox="1"/>
          <p:nvPr/>
        </p:nvSpPr>
        <p:spPr>
          <a:xfrm>
            <a:off x="7403391" y="1565218"/>
            <a:ext cx="4585559" cy="830997"/>
          </a:xfrm>
          <a:prstGeom prst="rect">
            <a:avLst/>
          </a:prstGeom>
          <a:solidFill>
            <a:schemeClr val="accent6">
              <a:lumMod val="40000"/>
              <a:lumOff val="60000"/>
            </a:schemeClr>
          </a:solidFill>
        </p:spPr>
        <p:txBody>
          <a:bodyPr wrap="square" rtlCol="0">
            <a:spAutoFit/>
          </a:bodyPr>
          <a:lstStyle/>
          <a:p>
            <a:pPr defTabSz="914400"/>
            <a:r>
              <a:rPr lang="en-US" sz="1200" dirty="0" err="1">
                <a:latin typeface="Tw Cen MT"/>
              </a:rPr>
              <a:t>Penghapusan</a:t>
            </a:r>
            <a:r>
              <a:rPr lang="en-US" sz="1200" dirty="0">
                <a:latin typeface="Tw Cen MT"/>
              </a:rPr>
              <a:t> </a:t>
            </a:r>
            <a:r>
              <a:rPr lang="en-US" sz="1200" dirty="0" err="1">
                <a:latin typeface="Tw Cen MT"/>
              </a:rPr>
              <a:t>praktek</a:t>
            </a:r>
            <a:r>
              <a:rPr lang="en-US" sz="1200" dirty="0">
                <a:latin typeface="Tw Cen MT"/>
              </a:rPr>
              <a:t> </a:t>
            </a:r>
            <a:r>
              <a:rPr lang="en-US" sz="1200" dirty="0" err="1">
                <a:latin typeface="Tw Cen MT"/>
              </a:rPr>
              <a:t>berbahaya</a:t>
            </a:r>
            <a:r>
              <a:rPr lang="en-US" sz="1200" dirty="0">
                <a:latin typeface="Tw Cen MT"/>
              </a:rPr>
              <a:t> </a:t>
            </a:r>
            <a:r>
              <a:rPr lang="en-US" sz="1200" dirty="0" err="1">
                <a:latin typeface="Tw Cen MT"/>
              </a:rPr>
              <a:t>terhadap</a:t>
            </a:r>
            <a:r>
              <a:rPr lang="en-US" sz="1200" dirty="0">
                <a:latin typeface="Tw Cen MT"/>
              </a:rPr>
              <a:t> </a:t>
            </a:r>
            <a:r>
              <a:rPr lang="en-US" sz="1200" dirty="0" err="1">
                <a:latin typeface="Tw Cen MT"/>
              </a:rPr>
              <a:t>perempuan</a:t>
            </a:r>
            <a:r>
              <a:rPr lang="en-US" sz="1200" dirty="0">
                <a:latin typeface="Tw Cen MT"/>
              </a:rPr>
              <a:t> dan gadis di </a:t>
            </a:r>
            <a:r>
              <a:rPr lang="en-US" sz="1200" dirty="0" err="1">
                <a:latin typeface="Tw Cen MT"/>
              </a:rPr>
              <a:t>ruang</a:t>
            </a:r>
            <a:r>
              <a:rPr lang="en-US" sz="1200" dirty="0">
                <a:latin typeface="Tw Cen MT"/>
              </a:rPr>
              <a:t> public dan </a:t>
            </a:r>
            <a:r>
              <a:rPr lang="en-US" sz="1200" dirty="0" err="1">
                <a:latin typeface="Tw Cen MT"/>
              </a:rPr>
              <a:t>privat</a:t>
            </a:r>
            <a:r>
              <a:rPr lang="en-US" sz="1200" dirty="0">
                <a:latin typeface="Tw Cen MT"/>
              </a:rPr>
              <a:t> (</a:t>
            </a:r>
            <a:r>
              <a:rPr lang="en-US" sz="1200" b="1" i="1" dirty="0">
                <a:latin typeface="Tw Cen MT"/>
              </a:rPr>
              <a:t>elimination of harmful practices against women and </a:t>
            </a:r>
            <a:r>
              <a:rPr lang="en-US" sz="1200" b="1" i="1" dirty="0" err="1">
                <a:latin typeface="Tw Cen MT"/>
              </a:rPr>
              <a:t>girlsin</a:t>
            </a:r>
            <a:r>
              <a:rPr lang="en-US" sz="1200" b="1" i="1" dirty="0">
                <a:latin typeface="Tw Cen MT"/>
              </a:rPr>
              <a:t> the public and private spheres, including trafficking and sexual and other types of exploitation</a:t>
            </a:r>
            <a:r>
              <a:rPr lang="en-US" sz="1200" dirty="0">
                <a:latin typeface="Tw Cen MT"/>
              </a:rPr>
              <a:t>)</a:t>
            </a:r>
            <a:endParaRPr lang="en-ID" sz="1200" dirty="0">
              <a:latin typeface="Tw Cen MT"/>
            </a:endParaRPr>
          </a:p>
        </p:txBody>
      </p:sp>
      <p:sp>
        <p:nvSpPr>
          <p:cNvPr id="17" name="TextBox 16">
            <a:extLst>
              <a:ext uri="{FF2B5EF4-FFF2-40B4-BE49-F238E27FC236}">
                <a16:creationId xmlns:a16="http://schemas.microsoft.com/office/drawing/2014/main" id="{93D491B8-C190-C541-B54A-5D4499EFF6E5}"/>
              </a:ext>
            </a:extLst>
          </p:cNvPr>
          <p:cNvSpPr txBox="1"/>
          <p:nvPr/>
        </p:nvSpPr>
        <p:spPr>
          <a:xfrm>
            <a:off x="7395970" y="2332125"/>
            <a:ext cx="4623894" cy="646331"/>
          </a:xfrm>
          <a:prstGeom prst="rect">
            <a:avLst/>
          </a:prstGeom>
          <a:solidFill>
            <a:schemeClr val="accent6">
              <a:lumMod val="20000"/>
              <a:lumOff val="80000"/>
            </a:schemeClr>
          </a:solidFill>
        </p:spPr>
        <p:txBody>
          <a:bodyPr wrap="square" rtlCol="0">
            <a:spAutoFit/>
          </a:bodyPr>
          <a:lstStyle/>
          <a:p>
            <a:pPr algn="just" defTabSz="914400"/>
            <a:r>
              <a:rPr lang="en-US" sz="1200" dirty="0" err="1">
                <a:latin typeface="Tw Cen MT"/>
              </a:rPr>
              <a:t>Akses</a:t>
            </a:r>
            <a:r>
              <a:rPr lang="en-US" sz="1200" dirty="0">
                <a:latin typeface="Tw Cen MT"/>
              </a:rPr>
              <a:t> universal </a:t>
            </a:r>
            <a:r>
              <a:rPr lang="en-US" sz="1200" dirty="0" err="1">
                <a:latin typeface="Tw Cen MT"/>
              </a:rPr>
              <a:t>terhadap</a:t>
            </a:r>
            <a:r>
              <a:rPr lang="en-US" sz="1200" dirty="0">
                <a:latin typeface="Tw Cen MT"/>
              </a:rPr>
              <a:t> </a:t>
            </a:r>
            <a:r>
              <a:rPr lang="en-US" sz="1200" dirty="0" err="1">
                <a:latin typeface="Tw Cen MT"/>
              </a:rPr>
              <a:t>kesehatan</a:t>
            </a:r>
            <a:r>
              <a:rPr lang="en-US" sz="1200" dirty="0">
                <a:latin typeface="Tw Cen MT"/>
              </a:rPr>
              <a:t> dan </a:t>
            </a:r>
            <a:r>
              <a:rPr lang="en-US" sz="1200" dirty="0" err="1">
                <a:latin typeface="Tw Cen MT"/>
              </a:rPr>
              <a:t>hak</a:t>
            </a:r>
            <a:r>
              <a:rPr lang="en-US" sz="1200" dirty="0">
                <a:latin typeface="Tw Cen MT"/>
              </a:rPr>
              <a:t> </a:t>
            </a:r>
            <a:r>
              <a:rPr lang="en-US" sz="1200" dirty="0" err="1">
                <a:latin typeface="Tw Cen MT"/>
              </a:rPr>
              <a:t>azasi</a:t>
            </a:r>
            <a:r>
              <a:rPr lang="en-US" sz="1200" dirty="0">
                <a:latin typeface="Tw Cen MT"/>
              </a:rPr>
              <a:t> </a:t>
            </a:r>
            <a:r>
              <a:rPr lang="en-US" sz="1200" dirty="0" err="1">
                <a:latin typeface="Tw Cen MT"/>
              </a:rPr>
              <a:t>seksual</a:t>
            </a:r>
            <a:r>
              <a:rPr lang="en-US" sz="1200" dirty="0">
                <a:latin typeface="Tw Cen MT"/>
              </a:rPr>
              <a:t> dan </a:t>
            </a:r>
            <a:r>
              <a:rPr lang="en-US" sz="1200" dirty="0" err="1">
                <a:latin typeface="Tw Cen MT"/>
              </a:rPr>
              <a:t>reproduksi</a:t>
            </a:r>
            <a:r>
              <a:rPr lang="en-US" sz="1200" dirty="0">
                <a:latin typeface="Tw Cen MT"/>
              </a:rPr>
              <a:t> (</a:t>
            </a:r>
            <a:r>
              <a:rPr lang="en-US" sz="1200" b="1" dirty="0">
                <a:latin typeface="Tw Cen MT"/>
              </a:rPr>
              <a:t>universal access to sexual and reproductive health and rights</a:t>
            </a:r>
            <a:r>
              <a:rPr lang="en-US" sz="1200" dirty="0">
                <a:latin typeface="Tw Cen MT"/>
              </a:rPr>
              <a:t>)</a:t>
            </a:r>
            <a:endParaRPr lang="en-ID" sz="1200" dirty="0">
              <a:latin typeface="Tw Cen MT"/>
            </a:endParaRPr>
          </a:p>
        </p:txBody>
      </p:sp>
      <p:sp>
        <p:nvSpPr>
          <p:cNvPr id="18" name="TextBox 17">
            <a:extLst>
              <a:ext uri="{FF2B5EF4-FFF2-40B4-BE49-F238E27FC236}">
                <a16:creationId xmlns:a16="http://schemas.microsoft.com/office/drawing/2014/main" id="{E0DE82EB-5D68-E645-9EC2-93A76BD0DB5C}"/>
              </a:ext>
            </a:extLst>
          </p:cNvPr>
          <p:cNvSpPr txBox="1"/>
          <p:nvPr/>
        </p:nvSpPr>
        <p:spPr>
          <a:xfrm>
            <a:off x="7395969" y="2925325"/>
            <a:ext cx="4588915" cy="461665"/>
          </a:xfrm>
          <a:prstGeom prst="rect">
            <a:avLst/>
          </a:prstGeom>
          <a:solidFill>
            <a:schemeClr val="accent6">
              <a:lumMod val="40000"/>
              <a:lumOff val="60000"/>
            </a:schemeClr>
          </a:solidFill>
        </p:spPr>
        <p:txBody>
          <a:bodyPr wrap="square" rtlCol="0">
            <a:spAutoFit/>
          </a:bodyPr>
          <a:lstStyle/>
          <a:p>
            <a:pPr algn="just" defTabSz="914400"/>
            <a:r>
              <a:rPr lang="en-US" sz="1200" dirty="0" err="1">
                <a:latin typeface="Tw Cen MT"/>
              </a:rPr>
              <a:t>Partisipasi</a:t>
            </a:r>
            <a:r>
              <a:rPr lang="en-US" sz="1200" dirty="0">
                <a:latin typeface="Tw Cen MT"/>
              </a:rPr>
              <a:t> </a:t>
            </a:r>
            <a:r>
              <a:rPr lang="en-US" sz="1200" dirty="0" err="1">
                <a:latin typeface="Tw Cen MT"/>
              </a:rPr>
              <a:t>setara</a:t>
            </a:r>
            <a:r>
              <a:rPr lang="en-US" sz="1200" dirty="0">
                <a:latin typeface="Tw Cen MT"/>
              </a:rPr>
              <a:t> </a:t>
            </a:r>
            <a:r>
              <a:rPr lang="en-US" sz="1200" dirty="0" err="1">
                <a:latin typeface="Tw Cen MT"/>
              </a:rPr>
              <a:t>dalam</a:t>
            </a:r>
            <a:r>
              <a:rPr lang="en-US" sz="1200" dirty="0">
                <a:latin typeface="Tw Cen MT"/>
              </a:rPr>
              <a:t> </a:t>
            </a:r>
            <a:r>
              <a:rPr lang="en-US" sz="1200" dirty="0" err="1">
                <a:latin typeface="Tw Cen MT"/>
              </a:rPr>
              <a:t>pengambilan</a:t>
            </a:r>
            <a:r>
              <a:rPr lang="en-US" sz="1200" dirty="0">
                <a:latin typeface="Tw Cen MT"/>
              </a:rPr>
              <a:t> </a:t>
            </a:r>
            <a:r>
              <a:rPr lang="en-US" sz="1200" dirty="0" err="1">
                <a:latin typeface="Tw Cen MT"/>
              </a:rPr>
              <a:t>keputusan</a:t>
            </a:r>
            <a:r>
              <a:rPr lang="en-US" sz="1200" dirty="0">
                <a:latin typeface="Tw Cen MT"/>
              </a:rPr>
              <a:t> (</a:t>
            </a:r>
            <a:r>
              <a:rPr lang="en-US" sz="1200" b="1" i="1" dirty="0">
                <a:latin typeface="Tw Cen MT"/>
              </a:rPr>
              <a:t>equal participation in decision-making</a:t>
            </a:r>
            <a:r>
              <a:rPr lang="en-US" sz="1200" dirty="0">
                <a:latin typeface="Tw Cen MT"/>
              </a:rPr>
              <a:t>)</a:t>
            </a:r>
            <a:endParaRPr lang="en-ID" sz="1200" dirty="0">
              <a:latin typeface="Tw Cen MT"/>
            </a:endParaRPr>
          </a:p>
        </p:txBody>
      </p:sp>
      <p:sp>
        <p:nvSpPr>
          <p:cNvPr id="19" name="TextBox 18">
            <a:extLst>
              <a:ext uri="{FF2B5EF4-FFF2-40B4-BE49-F238E27FC236}">
                <a16:creationId xmlns:a16="http://schemas.microsoft.com/office/drawing/2014/main" id="{9E4A52A2-464D-5144-8DF1-17F827F63DF2}"/>
              </a:ext>
            </a:extLst>
          </p:cNvPr>
          <p:cNvSpPr txBox="1"/>
          <p:nvPr/>
        </p:nvSpPr>
        <p:spPr>
          <a:xfrm>
            <a:off x="7395968" y="3377338"/>
            <a:ext cx="4588915" cy="861774"/>
          </a:xfrm>
          <a:prstGeom prst="rect">
            <a:avLst/>
          </a:prstGeom>
          <a:solidFill>
            <a:schemeClr val="accent6">
              <a:lumMod val="60000"/>
              <a:lumOff val="40000"/>
            </a:schemeClr>
          </a:solidFill>
        </p:spPr>
        <p:txBody>
          <a:bodyPr wrap="square" rtlCol="0">
            <a:spAutoFit/>
          </a:bodyPr>
          <a:lstStyle/>
          <a:p>
            <a:pPr defTabSz="914400"/>
            <a:r>
              <a:rPr lang="en-US" sz="1200" dirty="0" err="1">
                <a:latin typeface="Tw Cen MT"/>
              </a:rPr>
              <a:t>Menghilangkan</a:t>
            </a:r>
            <a:r>
              <a:rPr lang="en-US" sz="1200" dirty="0">
                <a:latin typeface="Tw Cen MT"/>
              </a:rPr>
              <a:t> semua </a:t>
            </a:r>
            <a:r>
              <a:rPr lang="en-US" sz="1200" dirty="0" err="1">
                <a:latin typeface="Tw Cen MT"/>
              </a:rPr>
              <a:t>praktik</a:t>
            </a:r>
            <a:r>
              <a:rPr lang="en-US" sz="1200" dirty="0">
                <a:latin typeface="Tw Cen MT"/>
              </a:rPr>
              <a:t> </a:t>
            </a:r>
            <a:r>
              <a:rPr lang="en-US" sz="1200" dirty="0" err="1">
                <a:latin typeface="Tw Cen MT"/>
              </a:rPr>
              <a:t>berbahaya</a:t>
            </a:r>
            <a:r>
              <a:rPr lang="en-US" sz="1200" dirty="0">
                <a:latin typeface="Tw Cen MT"/>
              </a:rPr>
              <a:t>, seperti </a:t>
            </a:r>
            <a:r>
              <a:rPr lang="en-US" sz="1200" dirty="0" err="1">
                <a:latin typeface="Tw Cen MT"/>
              </a:rPr>
              <a:t>anak</a:t>
            </a:r>
            <a:r>
              <a:rPr lang="en-US" sz="1200" dirty="0">
                <a:latin typeface="Tw Cen MT"/>
              </a:rPr>
              <a:t>, </a:t>
            </a:r>
            <a:r>
              <a:rPr lang="en-US" sz="1200" dirty="0" err="1">
                <a:latin typeface="Tw Cen MT"/>
              </a:rPr>
              <a:t>pernikahan</a:t>
            </a:r>
            <a:r>
              <a:rPr lang="en-US" sz="1200" dirty="0">
                <a:latin typeface="Tw Cen MT"/>
              </a:rPr>
              <a:t> </a:t>
            </a:r>
            <a:r>
              <a:rPr lang="en-US" sz="1200" dirty="0" err="1">
                <a:latin typeface="Tw Cen MT"/>
              </a:rPr>
              <a:t>dini</a:t>
            </a:r>
            <a:r>
              <a:rPr lang="en-US" sz="1200" dirty="0">
                <a:latin typeface="Tw Cen MT"/>
              </a:rPr>
              <a:t> dan </a:t>
            </a:r>
            <a:r>
              <a:rPr lang="en-US" sz="1200" dirty="0" err="1">
                <a:latin typeface="Tw Cen MT"/>
              </a:rPr>
              <a:t>paksa</a:t>
            </a:r>
            <a:r>
              <a:rPr lang="en-US" sz="1200" dirty="0">
                <a:latin typeface="Tw Cen MT"/>
              </a:rPr>
              <a:t>, </a:t>
            </a:r>
            <a:r>
              <a:rPr lang="en-US" sz="1200" dirty="0" err="1">
                <a:latin typeface="Tw Cen MT"/>
              </a:rPr>
              <a:t>serta</a:t>
            </a:r>
            <a:r>
              <a:rPr lang="en-US" sz="1200" dirty="0">
                <a:latin typeface="Tw Cen MT"/>
              </a:rPr>
              <a:t> </a:t>
            </a:r>
            <a:r>
              <a:rPr lang="en-US" sz="1200" dirty="0" err="1">
                <a:latin typeface="Tw Cen MT"/>
              </a:rPr>
              <a:t>mutilasi</a:t>
            </a:r>
            <a:r>
              <a:rPr lang="en-US" sz="1200" dirty="0">
                <a:latin typeface="Tw Cen MT"/>
              </a:rPr>
              <a:t> </a:t>
            </a:r>
            <a:r>
              <a:rPr lang="en-US" sz="1200" dirty="0" err="1">
                <a:latin typeface="Tw Cen MT"/>
              </a:rPr>
              <a:t>alat</a:t>
            </a:r>
            <a:r>
              <a:rPr lang="en-US" sz="1200" dirty="0">
                <a:latin typeface="Tw Cen MT"/>
              </a:rPr>
              <a:t> </a:t>
            </a:r>
            <a:r>
              <a:rPr lang="en-US" sz="1200" dirty="0" err="1">
                <a:latin typeface="Tw Cen MT"/>
              </a:rPr>
              <a:t>kelamin</a:t>
            </a:r>
            <a:r>
              <a:rPr lang="en-US" sz="1200" dirty="0">
                <a:latin typeface="Tw Cen MT"/>
              </a:rPr>
              <a:t> </a:t>
            </a:r>
            <a:r>
              <a:rPr lang="en-US" sz="1200" dirty="0" err="1">
                <a:latin typeface="Tw Cen MT"/>
              </a:rPr>
              <a:t>perempuan</a:t>
            </a:r>
            <a:r>
              <a:rPr lang="en-US" sz="1200" dirty="0">
                <a:latin typeface="Tw Cen MT"/>
              </a:rPr>
              <a:t> </a:t>
            </a:r>
            <a:r>
              <a:rPr lang="en-US" sz="1400" dirty="0">
                <a:latin typeface="Tw Cen MT"/>
              </a:rPr>
              <a:t>(</a:t>
            </a:r>
            <a:r>
              <a:rPr lang="en-US" sz="1200" b="1" i="1" dirty="0">
                <a:latin typeface="Tw Cen MT"/>
              </a:rPr>
              <a:t>Eliminate all harmful practices, such as child, early and forced marriage and female genital mutilation</a:t>
            </a:r>
            <a:r>
              <a:rPr lang="en-US" sz="1200" dirty="0">
                <a:latin typeface="Tw Cen MT"/>
              </a:rPr>
              <a:t>)</a:t>
            </a:r>
            <a:endParaRPr lang="en-ID" sz="1200" dirty="0">
              <a:latin typeface="Tw Cen MT"/>
            </a:endParaRPr>
          </a:p>
        </p:txBody>
      </p:sp>
      <p:sp>
        <p:nvSpPr>
          <p:cNvPr id="20" name="TextBox 19">
            <a:extLst>
              <a:ext uri="{FF2B5EF4-FFF2-40B4-BE49-F238E27FC236}">
                <a16:creationId xmlns:a16="http://schemas.microsoft.com/office/drawing/2014/main" id="{51B254E9-AEAB-F04A-AC4F-DEA06D8B1DCE}"/>
              </a:ext>
            </a:extLst>
          </p:cNvPr>
          <p:cNvSpPr txBox="1"/>
          <p:nvPr/>
        </p:nvSpPr>
        <p:spPr>
          <a:xfrm>
            <a:off x="7383816" y="4229459"/>
            <a:ext cx="4587552" cy="523220"/>
          </a:xfrm>
          <a:prstGeom prst="rect">
            <a:avLst/>
          </a:prstGeom>
          <a:solidFill>
            <a:schemeClr val="accent6">
              <a:lumMod val="40000"/>
              <a:lumOff val="60000"/>
            </a:schemeClr>
          </a:solidFill>
        </p:spPr>
        <p:txBody>
          <a:bodyPr wrap="square" rtlCol="0">
            <a:spAutoFit/>
          </a:bodyPr>
          <a:lstStyle/>
          <a:p>
            <a:pPr defTabSz="914400"/>
            <a:r>
              <a:rPr lang="en-US" sz="1400" dirty="0" err="1">
                <a:latin typeface="Tw Cen MT"/>
              </a:rPr>
              <a:t>Hak-hak</a:t>
            </a:r>
            <a:r>
              <a:rPr lang="en-US" sz="1400" dirty="0">
                <a:latin typeface="Tw Cen MT"/>
              </a:rPr>
              <a:t> yang </a:t>
            </a:r>
            <a:r>
              <a:rPr lang="en-US" sz="1400" dirty="0" err="1">
                <a:latin typeface="Tw Cen MT"/>
              </a:rPr>
              <a:t>setara</a:t>
            </a:r>
            <a:r>
              <a:rPr lang="en-US" sz="1400" dirty="0">
                <a:latin typeface="Tw Cen MT"/>
              </a:rPr>
              <a:t> </a:t>
            </a:r>
            <a:r>
              <a:rPr lang="en-US" sz="1400" dirty="0" err="1">
                <a:latin typeface="Tw Cen MT"/>
              </a:rPr>
              <a:t>terhadap</a:t>
            </a:r>
            <a:r>
              <a:rPr lang="en-US" sz="1400" dirty="0">
                <a:latin typeface="Tw Cen MT"/>
              </a:rPr>
              <a:t> </a:t>
            </a:r>
            <a:r>
              <a:rPr lang="en-US" sz="1400" dirty="0" err="1">
                <a:latin typeface="Tw Cen MT"/>
              </a:rPr>
              <a:t>sumber-sumber</a:t>
            </a:r>
            <a:r>
              <a:rPr lang="en-US" sz="1400" dirty="0">
                <a:latin typeface="Tw Cen MT"/>
              </a:rPr>
              <a:t> </a:t>
            </a:r>
            <a:r>
              <a:rPr lang="en-US" sz="1400" dirty="0" err="1">
                <a:latin typeface="Tw Cen MT"/>
              </a:rPr>
              <a:t>ekonomi</a:t>
            </a:r>
            <a:r>
              <a:rPr lang="en-US" sz="1400" dirty="0">
                <a:latin typeface="Tw Cen MT"/>
              </a:rPr>
              <a:t> dan </a:t>
            </a:r>
            <a:r>
              <a:rPr lang="en-US" sz="1400" dirty="0" err="1">
                <a:latin typeface="Tw Cen MT"/>
              </a:rPr>
              <a:t>kepemilikan</a:t>
            </a:r>
            <a:r>
              <a:rPr lang="en-US" sz="1400" dirty="0">
                <a:latin typeface="Tw Cen MT"/>
              </a:rPr>
              <a:t> (</a:t>
            </a:r>
            <a:r>
              <a:rPr lang="en-US" sz="1400" b="1" i="1" dirty="0">
                <a:latin typeface="Tw Cen MT"/>
              </a:rPr>
              <a:t>equal rights to economic resources and ownership</a:t>
            </a:r>
            <a:r>
              <a:rPr lang="en-US" sz="1400" dirty="0">
                <a:latin typeface="Tw Cen MT"/>
              </a:rPr>
              <a:t>)</a:t>
            </a:r>
            <a:endParaRPr lang="en-ID" sz="1400" dirty="0">
              <a:latin typeface="Tw Cen MT"/>
            </a:endParaRPr>
          </a:p>
        </p:txBody>
      </p:sp>
      <p:sp>
        <p:nvSpPr>
          <p:cNvPr id="21" name="TextBox 20">
            <a:extLst>
              <a:ext uri="{FF2B5EF4-FFF2-40B4-BE49-F238E27FC236}">
                <a16:creationId xmlns:a16="http://schemas.microsoft.com/office/drawing/2014/main" id="{706DC1E4-00E1-E447-9622-2B40FEF09BF3}"/>
              </a:ext>
            </a:extLst>
          </p:cNvPr>
          <p:cNvSpPr txBox="1"/>
          <p:nvPr/>
        </p:nvSpPr>
        <p:spPr>
          <a:xfrm>
            <a:off x="7389892" y="4743752"/>
            <a:ext cx="4588915" cy="523220"/>
          </a:xfrm>
          <a:prstGeom prst="rect">
            <a:avLst/>
          </a:prstGeom>
          <a:solidFill>
            <a:schemeClr val="accent6">
              <a:lumMod val="20000"/>
              <a:lumOff val="80000"/>
            </a:schemeClr>
          </a:solidFill>
        </p:spPr>
        <p:txBody>
          <a:bodyPr wrap="square" rtlCol="0">
            <a:spAutoFit/>
          </a:bodyPr>
          <a:lstStyle/>
          <a:p>
            <a:pPr defTabSz="914400"/>
            <a:r>
              <a:rPr lang="en-US" sz="1400" dirty="0" err="1">
                <a:latin typeface="Tw Cen MT"/>
              </a:rPr>
              <a:t>Peningkatan</a:t>
            </a:r>
            <a:r>
              <a:rPr lang="en-US" sz="1400" dirty="0">
                <a:latin typeface="Tw Cen MT"/>
              </a:rPr>
              <a:t> </a:t>
            </a:r>
            <a:r>
              <a:rPr lang="en-US" sz="1400" dirty="0" err="1">
                <a:latin typeface="Tw Cen MT"/>
              </a:rPr>
              <a:t>penggunaan</a:t>
            </a:r>
            <a:r>
              <a:rPr lang="en-US" sz="1400" dirty="0">
                <a:latin typeface="Tw Cen MT"/>
              </a:rPr>
              <a:t> </a:t>
            </a:r>
            <a:r>
              <a:rPr lang="en-US" sz="1400" dirty="0" err="1">
                <a:latin typeface="Tw Cen MT"/>
              </a:rPr>
              <a:t>teknologi</a:t>
            </a:r>
            <a:r>
              <a:rPr lang="en-US" sz="1400" dirty="0">
                <a:latin typeface="Tw Cen MT"/>
              </a:rPr>
              <a:t> (</a:t>
            </a:r>
            <a:r>
              <a:rPr lang="en-US" sz="1400" b="1" i="1" dirty="0">
                <a:latin typeface="Tw Cen MT"/>
              </a:rPr>
              <a:t>enhanced use of technologies</a:t>
            </a:r>
            <a:r>
              <a:rPr lang="en-US" sz="1400" dirty="0">
                <a:latin typeface="Tw Cen MT"/>
              </a:rPr>
              <a:t>)</a:t>
            </a:r>
            <a:endParaRPr lang="en-ID" sz="1400" dirty="0">
              <a:latin typeface="Tw Cen MT"/>
            </a:endParaRPr>
          </a:p>
        </p:txBody>
      </p:sp>
      <p:sp>
        <p:nvSpPr>
          <p:cNvPr id="22" name="TextBox 21">
            <a:extLst>
              <a:ext uri="{FF2B5EF4-FFF2-40B4-BE49-F238E27FC236}">
                <a16:creationId xmlns:a16="http://schemas.microsoft.com/office/drawing/2014/main" id="{E92D4E31-D9A6-B84A-A6F8-EF2176E0771C}"/>
              </a:ext>
            </a:extLst>
          </p:cNvPr>
          <p:cNvSpPr txBox="1"/>
          <p:nvPr/>
        </p:nvSpPr>
        <p:spPr>
          <a:xfrm>
            <a:off x="7385867" y="5881239"/>
            <a:ext cx="4588914" cy="523220"/>
          </a:xfrm>
          <a:prstGeom prst="rect">
            <a:avLst/>
          </a:prstGeom>
          <a:solidFill>
            <a:schemeClr val="accent6">
              <a:lumMod val="60000"/>
              <a:lumOff val="40000"/>
            </a:schemeClr>
          </a:solidFill>
        </p:spPr>
        <p:txBody>
          <a:bodyPr wrap="square" rtlCol="0">
            <a:spAutoFit/>
          </a:bodyPr>
          <a:lstStyle/>
          <a:p>
            <a:pPr defTabSz="914400"/>
            <a:r>
              <a:rPr lang="en-US" sz="1400" dirty="0" err="1">
                <a:latin typeface="Tw Cen MT"/>
              </a:rPr>
              <a:t>Kebijakan</a:t>
            </a:r>
            <a:r>
              <a:rPr lang="en-US" sz="1400" dirty="0">
                <a:latin typeface="Tw Cen MT"/>
              </a:rPr>
              <a:t> dan </a:t>
            </a:r>
            <a:r>
              <a:rPr lang="en-US" sz="1400" dirty="0" err="1">
                <a:latin typeface="Tw Cen MT"/>
              </a:rPr>
              <a:t>legislasi</a:t>
            </a:r>
            <a:r>
              <a:rPr lang="en-US" sz="1400" dirty="0">
                <a:latin typeface="Tw Cen MT"/>
              </a:rPr>
              <a:t> </a:t>
            </a:r>
            <a:r>
              <a:rPr lang="en-US" sz="1400" dirty="0" err="1">
                <a:latin typeface="Tw Cen MT"/>
              </a:rPr>
              <a:t>untuk</a:t>
            </a:r>
            <a:r>
              <a:rPr lang="en-US" sz="1400" dirty="0">
                <a:latin typeface="Tw Cen MT"/>
              </a:rPr>
              <a:t> </a:t>
            </a:r>
            <a:r>
              <a:rPr lang="en-US" sz="1400" dirty="0" err="1">
                <a:latin typeface="Tw Cen MT"/>
              </a:rPr>
              <a:t>mempromosikan</a:t>
            </a:r>
            <a:r>
              <a:rPr lang="en-US" sz="1400" dirty="0">
                <a:latin typeface="Tw Cen MT"/>
              </a:rPr>
              <a:t> </a:t>
            </a:r>
            <a:r>
              <a:rPr lang="en-US" sz="1400" dirty="0" err="1">
                <a:latin typeface="Tw Cen MT"/>
              </a:rPr>
              <a:t>kesetaraan</a:t>
            </a:r>
            <a:r>
              <a:rPr lang="en-US" sz="1400" dirty="0">
                <a:latin typeface="Tw Cen MT"/>
              </a:rPr>
              <a:t> gender (</a:t>
            </a:r>
            <a:r>
              <a:rPr lang="en-US" sz="1400" b="1" i="1" dirty="0">
                <a:latin typeface="Tw Cen MT"/>
              </a:rPr>
              <a:t>policies and legislations to promote gender equality</a:t>
            </a:r>
            <a:r>
              <a:rPr lang="en-US" sz="1400" dirty="0">
                <a:latin typeface="Tw Cen MT"/>
              </a:rPr>
              <a:t>)</a:t>
            </a:r>
            <a:endParaRPr lang="en-ID" sz="1400" dirty="0">
              <a:latin typeface="Tw Cen MT"/>
            </a:endParaRPr>
          </a:p>
        </p:txBody>
      </p:sp>
      <p:sp>
        <p:nvSpPr>
          <p:cNvPr id="23" name="TextBox 22">
            <a:extLst>
              <a:ext uri="{FF2B5EF4-FFF2-40B4-BE49-F238E27FC236}">
                <a16:creationId xmlns:a16="http://schemas.microsoft.com/office/drawing/2014/main" id="{E5E1B3A7-3F93-F64B-8EC8-12B8CFD8420C}"/>
              </a:ext>
            </a:extLst>
          </p:cNvPr>
          <p:cNvSpPr txBox="1"/>
          <p:nvPr/>
        </p:nvSpPr>
        <p:spPr>
          <a:xfrm>
            <a:off x="7389892" y="5246997"/>
            <a:ext cx="4588916" cy="646331"/>
          </a:xfrm>
          <a:prstGeom prst="rect">
            <a:avLst/>
          </a:prstGeom>
          <a:solidFill>
            <a:schemeClr val="accent6">
              <a:lumMod val="40000"/>
              <a:lumOff val="60000"/>
            </a:schemeClr>
          </a:solidFill>
        </p:spPr>
        <p:txBody>
          <a:bodyPr wrap="square" rtlCol="0">
            <a:spAutoFit/>
          </a:bodyPr>
          <a:lstStyle/>
          <a:p>
            <a:pPr algn="just" defTabSz="914400"/>
            <a:r>
              <a:rPr lang="en-US" sz="1200" dirty="0" err="1">
                <a:latin typeface="Tw Cen MT"/>
              </a:rPr>
              <a:t>Penghapusan</a:t>
            </a:r>
            <a:r>
              <a:rPr lang="en-US" sz="1200" dirty="0">
                <a:latin typeface="Tw Cen MT"/>
              </a:rPr>
              <a:t> </a:t>
            </a:r>
            <a:r>
              <a:rPr lang="en-US" sz="1200" dirty="0" err="1">
                <a:latin typeface="Tw Cen MT"/>
              </a:rPr>
              <a:t>segala</a:t>
            </a:r>
            <a:r>
              <a:rPr lang="en-US" sz="1200" dirty="0">
                <a:latin typeface="Tw Cen MT"/>
              </a:rPr>
              <a:t> bentuk </a:t>
            </a:r>
            <a:r>
              <a:rPr lang="en-US" sz="1200" dirty="0" err="1">
                <a:latin typeface="Tw Cen MT"/>
              </a:rPr>
              <a:t>diskriminasi</a:t>
            </a:r>
            <a:r>
              <a:rPr lang="en-US" sz="1200" dirty="0">
                <a:latin typeface="Tw Cen MT"/>
              </a:rPr>
              <a:t> </a:t>
            </a:r>
            <a:r>
              <a:rPr lang="en-US" sz="1200" dirty="0" err="1">
                <a:latin typeface="Tw Cen MT"/>
              </a:rPr>
              <a:t>bagi</a:t>
            </a:r>
            <a:r>
              <a:rPr lang="en-US" sz="1200" dirty="0">
                <a:latin typeface="Tw Cen MT"/>
              </a:rPr>
              <a:t> semua </a:t>
            </a:r>
            <a:r>
              <a:rPr lang="en-US" sz="1200" dirty="0" err="1">
                <a:latin typeface="Tw Cen MT"/>
              </a:rPr>
              <a:t>perempuan</a:t>
            </a:r>
            <a:r>
              <a:rPr lang="en-US" sz="1200" dirty="0">
                <a:latin typeface="Tw Cen MT"/>
              </a:rPr>
              <a:t> dan gadi </a:t>
            </a:r>
            <a:r>
              <a:rPr lang="en-US" sz="1200" dirty="0" err="1">
                <a:latin typeface="Tw Cen MT"/>
              </a:rPr>
              <a:t>dimanapun</a:t>
            </a:r>
            <a:r>
              <a:rPr lang="en-US" sz="1200" dirty="0">
                <a:latin typeface="Tw Cen MT"/>
              </a:rPr>
              <a:t> (</a:t>
            </a:r>
            <a:r>
              <a:rPr lang="en-US" sz="1200" b="1" i="1" dirty="0">
                <a:latin typeface="Tw Cen MT"/>
              </a:rPr>
              <a:t>End all forms of discrimination against all women and girls everywhere</a:t>
            </a:r>
            <a:r>
              <a:rPr lang="en-US" sz="1200" dirty="0">
                <a:latin typeface="Tw Cen MT"/>
              </a:rPr>
              <a:t>)</a:t>
            </a:r>
            <a:endParaRPr lang="en-ID" sz="1200" dirty="0">
              <a:latin typeface="Tw Cen MT"/>
            </a:endParaRPr>
          </a:p>
        </p:txBody>
      </p:sp>
      <p:sp>
        <p:nvSpPr>
          <p:cNvPr id="24" name="Footer Placeholder 2">
            <a:extLst>
              <a:ext uri="{FF2B5EF4-FFF2-40B4-BE49-F238E27FC236}">
                <a16:creationId xmlns:a16="http://schemas.microsoft.com/office/drawing/2014/main" id="{7551F5A9-907E-264A-A486-F9DAEEC1067B}"/>
              </a:ext>
            </a:extLst>
          </p:cNvPr>
          <p:cNvSpPr>
            <a:spLocks noGrp="1"/>
          </p:cNvSpPr>
          <p:nvPr>
            <p:ph type="ftr" sz="quarter" idx="11"/>
          </p:nvPr>
        </p:nvSpPr>
        <p:spPr>
          <a:xfrm>
            <a:off x="7541377" y="6451647"/>
            <a:ext cx="4114800" cy="365125"/>
          </a:xfrm>
        </p:spPr>
        <p:txBody>
          <a:bodyPr/>
          <a:lstStyle/>
          <a:p>
            <a:r>
              <a:rPr lang="en-ID" dirty="0" err="1"/>
              <a:t>Penyiapan</a:t>
            </a:r>
            <a:r>
              <a:rPr lang="en-ID" dirty="0"/>
              <a:t> </a:t>
            </a:r>
            <a:r>
              <a:rPr lang="en-ID" dirty="0" err="1"/>
              <a:t>Mengikuti</a:t>
            </a:r>
            <a:r>
              <a:rPr lang="en-ID" dirty="0"/>
              <a:t> LIDM V/2024</a:t>
            </a:r>
          </a:p>
        </p:txBody>
      </p:sp>
    </p:spTree>
    <p:extLst>
      <p:ext uri="{BB962C8B-B14F-4D97-AF65-F5344CB8AC3E}">
        <p14:creationId xmlns:p14="http://schemas.microsoft.com/office/powerpoint/2010/main" val="3967619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C64C83-1A7A-2B8C-0D9B-DA7E5ED2E952}"/>
              </a:ext>
            </a:extLst>
          </p:cNvPr>
          <p:cNvPicPr>
            <a:picLocks noChangeAspect="1"/>
          </p:cNvPicPr>
          <p:nvPr/>
        </p:nvPicPr>
        <p:blipFill>
          <a:blip r:embed="rId2"/>
          <a:stretch>
            <a:fillRect/>
          </a:stretch>
        </p:blipFill>
        <p:spPr>
          <a:xfrm>
            <a:off x="0" y="57823"/>
            <a:ext cx="12192000" cy="970083"/>
          </a:xfrm>
          <a:prstGeom prst="rect">
            <a:avLst/>
          </a:prstGeom>
        </p:spPr>
      </p:pic>
      <p:sp>
        <p:nvSpPr>
          <p:cNvPr id="3" name="Flowchart: Display 22">
            <a:extLst>
              <a:ext uri="{FF2B5EF4-FFF2-40B4-BE49-F238E27FC236}">
                <a16:creationId xmlns:a16="http://schemas.microsoft.com/office/drawing/2014/main" id="{7F930254-3C93-D840-8F55-A84BD7ADA4BD}"/>
              </a:ext>
            </a:extLst>
          </p:cNvPr>
          <p:cNvSpPr/>
          <p:nvPr/>
        </p:nvSpPr>
        <p:spPr>
          <a:xfrm rot="10800000">
            <a:off x="284663" y="1583220"/>
            <a:ext cx="3386136" cy="4616313"/>
          </a:xfrm>
          <a:prstGeom prst="flowChartDisplay">
            <a:avLst/>
          </a:prstGeom>
          <a:gradFill flip="none" rotWithShape="1">
            <a:gsLst>
              <a:gs pos="0">
                <a:schemeClr val="accent4">
                  <a:lumMod val="60000"/>
                  <a:lumOff val="40000"/>
                </a:schemeClr>
              </a:gs>
              <a:gs pos="11670">
                <a:schemeClr val="accent4">
                  <a:lumMod val="60000"/>
                  <a:lumOff val="40000"/>
                </a:schemeClr>
              </a:gs>
              <a:gs pos="30000">
                <a:schemeClr val="accent4">
                  <a:lumMod val="40000"/>
                  <a:lumOff val="60000"/>
                </a:schemeClr>
              </a:gs>
              <a:gs pos="50000">
                <a:schemeClr val="accent4">
                  <a:lumMod val="20000"/>
                  <a:lumOff val="80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A7D5AC3-CD6A-284B-9BAC-B645DF2BC7DD}"/>
              </a:ext>
            </a:extLst>
          </p:cNvPr>
          <p:cNvSpPr txBox="1"/>
          <p:nvPr/>
        </p:nvSpPr>
        <p:spPr>
          <a:xfrm>
            <a:off x="1023332" y="1837764"/>
            <a:ext cx="2096827" cy="4154984"/>
          </a:xfrm>
          <a:prstGeom prst="rect">
            <a:avLst/>
          </a:prstGeom>
          <a:noFill/>
        </p:spPr>
        <p:txBody>
          <a:bodyPr wrap="square">
            <a:spAutoFit/>
          </a:bodyPr>
          <a:lstStyle/>
          <a:p>
            <a:r>
              <a:rPr lang="id-ID" sz="2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Gerakan kepedulian peningkatan kualitas ketahanan pangan dan kesehatan </a:t>
            </a:r>
            <a:endParaRPr lang="en-US" sz="2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r>
              <a:rPr lang="id-ID" sz="2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untuk pembangunan sumber daya berkualitas dan berdaya saing</a:t>
            </a:r>
            <a:endParaRPr lang="en-US" sz="2200" dirty="0">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1030125F-29B4-7448-9C09-01A393C9971D}"/>
              </a:ext>
            </a:extLst>
          </p:cNvPr>
          <p:cNvGrpSpPr/>
          <p:nvPr/>
        </p:nvGrpSpPr>
        <p:grpSpPr>
          <a:xfrm>
            <a:off x="3835465" y="1329066"/>
            <a:ext cx="3686175" cy="4953939"/>
            <a:chOff x="1957388" y="1219111"/>
            <a:chExt cx="3686175" cy="4953939"/>
          </a:xfrm>
        </p:grpSpPr>
        <p:pic>
          <p:nvPicPr>
            <p:cNvPr id="6" name="Picture 5">
              <a:extLst>
                <a:ext uri="{FF2B5EF4-FFF2-40B4-BE49-F238E27FC236}">
                  <a16:creationId xmlns:a16="http://schemas.microsoft.com/office/drawing/2014/main" id="{A04A0099-E0B7-7A4B-B14B-0C376FA61C48}"/>
                </a:ext>
              </a:extLst>
            </p:cNvPr>
            <p:cNvPicPr>
              <a:picLocks noChangeAspect="1"/>
            </p:cNvPicPr>
            <p:nvPr/>
          </p:nvPicPr>
          <p:blipFill>
            <a:blip r:embed="rId3"/>
            <a:stretch>
              <a:fillRect/>
            </a:stretch>
          </p:blipFill>
          <p:spPr>
            <a:xfrm>
              <a:off x="1957388" y="1219111"/>
              <a:ext cx="3686175" cy="3735988"/>
            </a:xfrm>
            <a:prstGeom prst="rect">
              <a:avLst/>
            </a:prstGeom>
            <a:ln>
              <a:noFill/>
            </a:ln>
          </p:spPr>
        </p:pic>
        <p:sp>
          <p:nvSpPr>
            <p:cNvPr id="7" name="TextBox 6">
              <a:extLst>
                <a:ext uri="{FF2B5EF4-FFF2-40B4-BE49-F238E27FC236}">
                  <a16:creationId xmlns:a16="http://schemas.microsoft.com/office/drawing/2014/main" id="{BDAF0D41-C620-C845-9418-634D5FF32AE1}"/>
                </a:ext>
              </a:extLst>
            </p:cNvPr>
            <p:cNvSpPr txBox="1"/>
            <p:nvPr/>
          </p:nvSpPr>
          <p:spPr>
            <a:xfrm>
              <a:off x="2240756" y="4695722"/>
              <a:ext cx="3243262" cy="1477328"/>
            </a:xfrm>
            <a:prstGeom prst="rect">
              <a:avLst/>
            </a:prstGeom>
            <a:noFill/>
          </p:spPr>
          <p:txBody>
            <a:bodyPr wrap="square">
              <a:spAutoFit/>
            </a:bodyPr>
            <a:lstStyle/>
            <a:p>
              <a:pPr algn="ctr" fontAlgn="base"/>
              <a:r>
                <a:rPr lang="sv-SE" b="0" i="0" dirty="0">
                  <a:effectLst/>
                  <a:latin typeface="Arial" panose="020B0604020202020204" pitchFamily="34" charset="0"/>
                  <a:cs typeface="Arial" panose="020B0604020202020204" pitchFamily="34" charset="0"/>
                </a:rPr>
                <a:t>Mengakhiri kelaparan, mencapai ketahanan pangan dan perbaikan gizi serta mempromosikan pertanian berkelanjutan</a:t>
              </a:r>
            </a:p>
          </p:txBody>
        </p:sp>
      </p:grpSp>
      <p:grpSp>
        <p:nvGrpSpPr>
          <p:cNvPr id="8" name="Group 7">
            <a:extLst>
              <a:ext uri="{FF2B5EF4-FFF2-40B4-BE49-F238E27FC236}">
                <a16:creationId xmlns:a16="http://schemas.microsoft.com/office/drawing/2014/main" id="{C885905E-E06A-934E-9BD8-95B5B965205E}"/>
              </a:ext>
            </a:extLst>
          </p:cNvPr>
          <p:cNvGrpSpPr/>
          <p:nvPr/>
        </p:nvGrpSpPr>
        <p:grpSpPr>
          <a:xfrm>
            <a:off x="7943744" y="1318173"/>
            <a:ext cx="3686175" cy="4674575"/>
            <a:chOff x="1957387" y="1209541"/>
            <a:chExt cx="3686175" cy="4674575"/>
          </a:xfrm>
        </p:grpSpPr>
        <p:pic>
          <p:nvPicPr>
            <p:cNvPr id="9" name="Picture 8">
              <a:extLst>
                <a:ext uri="{FF2B5EF4-FFF2-40B4-BE49-F238E27FC236}">
                  <a16:creationId xmlns:a16="http://schemas.microsoft.com/office/drawing/2014/main" id="{67925C23-3207-824B-8C43-36D548EE69B1}"/>
                </a:ext>
              </a:extLst>
            </p:cNvPr>
            <p:cNvPicPr>
              <a:picLocks noChangeAspect="1"/>
            </p:cNvPicPr>
            <p:nvPr/>
          </p:nvPicPr>
          <p:blipFill>
            <a:blip r:embed="rId3"/>
            <a:stretch>
              <a:fillRect/>
            </a:stretch>
          </p:blipFill>
          <p:spPr>
            <a:xfrm>
              <a:off x="1957387" y="1209541"/>
              <a:ext cx="3686175" cy="3735988"/>
            </a:xfrm>
            <a:prstGeom prst="rect">
              <a:avLst/>
            </a:prstGeom>
            <a:ln>
              <a:noFill/>
            </a:ln>
          </p:spPr>
        </p:pic>
        <p:sp>
          <p:nvSpPr>
            <p:cNvPr id="10" name="TextBox 9">
              <a:extLst>
                <a:ext uri="{FF2B5EF4-FFF2-40B4-BE49-F238E27FC236}">
                  <a16:creationId xmlns:a16="http://schemas.microsoft.com/office/drawing/2014/main" id="{0DE3B3CA-6762-3648-A2FA-3E796F56BE60}"/>
                </a:ext>
              </a:extLst>
            </p:cNvPr>
            <p:cNvSpPr txBox="1"/>
            <p:nvPr/>
          </p:nvSpPr>
          <p:spPr>
            <a:xfrm>
              <a:off x="1983316" y="4683787"/>
              <a:ext cx="3660246" cy="1200329"/>
            </a:xfrm>
            <a:prstGeom prst="rect">
              <a:avLst/>
            </a:prstGeom>
            <a:noFill/>
          </p:spPr>
          <p:txBody>
            <a:bodyPr wrap="square">
              <a:spAutoFit/>
            </a:bodyPr>
            <a:lstStyle/>
            <a:p>
              <a:pPr algn="ctr" fontAlgn="base"/>
              <a:r>
                <a:rPr lang="sv-SE" b="0" i="0" dirty="0">
                  <a:effectLst/>
                  <a:latin typeface="Arial" panose="020B0604020202020204" pitchFamily="34" charset="0"/>
                  <a:cs typeface="Arial" panose="020B0604020202020204" pitchFamily="34" charset="0"/>
                </a:rPr>
                <a:t>Memastikan </a:t>
              </a:r>
            </a:p>
            <a:p>
              <a:pPr algn="ctr" fontAlgn="base"/>
              <a:r>
                <a:rPr lang="sv-SE" b="0" i="0" dirty="0">
                  <a:effectLst/>
                  <a:latin typeface="Arial" panose="020B0604020202020204" pitchFamily="34" charset="0"/>
                  <a:cs typeface="Arial" panose="020B0604020202020204" pitchFamily="34" charset="0"/>
                </a:rPr>
                <a:t>hidup sehat dan mempromosikan kesejahteraan untuk </a:t>
              </a:r>
            </a:p>
            <a:p>
              <a:pPr algn="ctr" fontAlgn="base"/>
              <a:r>
                <a:rPr lang="sv-SE" b="0" i="0" dirty="0">
                  <a:effectLst/>
                  <a:latin typeface="Arial" panose="020B0604020202020204" pitchFamily="34" charset="0"/>
                  <a:cs typeface="Arial" panose="020B0604020202020204" pitchFamily="34" charset="0"/>
                </a:rPr>
                <a:t>semua usia</a:t>
              </a:r>
            </a:p>
          </p:txBody>
        </p:sp>
      </p:grpSp>
      <p:pic>
        <p:nvPicPr>
          <p:cNvPr id="11" name="Picture 10">
            <a:extLst>
              <a:ext uri="{FF2B5EF4-FFF2-40B4-BE49-F238E27FC236}">
                <a16:creationId xmlns:a16="http://schemas.microsoft.com/office/drawing/2014/main" id="{D42EF373-47D8-144B-BFF5-3E85C003A654}"/>
              </a:ext>
            </a:extLst>
          </p:cNvPr>
          <p:cNvPicPr>
            <a:picLocks noChangeAspect="1"/>
          </p:cNvPicPr>
          <p:nvPr/>
        </p:nvPicPr>
        <p:blipFill>
          <a:blip r:embed="rId4"/>
          <a:stretch>
            <a:fillRect/>
          </a:stretch>
        </p:blipFill>
        <p:spPr>
          <a:xfrm>
            <a:off x="8659051" y="1993000"/>
            <a:ext cx="2255562" cy="225556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2" name="Picture 11">
            <a:extLst>
              <a:ext uri="{FF2B5EF4-FFF2-40B4-BE49-F238E27FC236}">
                <a16:creationId xmlns:a16="http://schemas.microsoft.com/office/drawing/2014/main" id="{34718D74-87C3-B647-BB0F-A322B6BD1C6C}"/>
              </a:ext>
            </a:extLst>
          </p:cNvPr>
          <p:cNvPicPr>
            <a:picLocks noChangeAspect="1"/>
          </p:cNvPicPr>
          <p:nvPr/>
        </p:nvPicPr>
        <p:blipFill>
          <a:blip r:embed="rId5"/>
          <a:stretch>
            <a:fillRect/>
          </a:stretch>
        </p:blipFill>
        <p:spPr>
          <a:xfrm>
            <a:off x="4568889" y="2011118"/>
            <a:ext cx="2219325" cy="221932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577530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C64C83-1A7A-2B8C-0D9B-DA7E5ED2E952}"/>
              </a:ext>
            </a:extLst>
          </p:cNvPr>
          <p:cNvPicPr>
            <a:picLocks noChangeAspect="1"/>
          </p:cNvPicPr>
          <p:nvPr/>
        </p:nvPicPr>
        <p:blipFill>
          <a:blip r:embed="rId2"/>
          <a:stretch>
            <a:fillRect/>
          </a:stretch>
        </p:blipFill>
        <p:spPr>
          <a:xfrm>
            <a:off x="0" y="57823"/>
            <a:ext cx="12192000" cy="970083"/>
          </a:xfrm>
          <a:prstGeom prst="rect">
            <a:avLst/>
          </a:prstGeom>
        </p:spPr>
      </p:pic>
      <p:sp>
        <p:nvSpPr>
          <p:cNvPr id="4" name="Shape 3">
            <a:extLst>
              <a:ext uri="{FF2B5EF4-FFF2-40B4-BE49-F238E27FC236}">
                <a16:creationId xmlns:a16="http://schemas.microsoft.com/office/drawing/2014/main" id="{F8E9CC15-EC24-0740-9D3A-657EE3F01E28}"/>
              </a:ext>
            </a:extLst>
          </p:cNvPr>
          <p:cNvSpPr/>
          <p:nvPr/>
        </p:nvSpPr>
        <p:spPr>
          <a:xfrm>
            <a:off x="2736832" y="3026961"/>
            <a:ext cx="3099619" cy="3515034"/>
          </a:xfrm>
          <a:prstGeom prst="leftCircularArrow">
            <a:avLst>
              <a:gd name="adj1" fmla="val 2787"/>
              <a:gd name="adj2" fmla="val 339996"/>
              <a:gd name="adj3" fmla="val 1459984"/>
              <a:gd name="adj4" fmla="val 8368966"/>
              <a:gd name="adj5" fmla="val 3251"/>
            </a:avLst>
          </a:prstGeom>
          <a:solidFill>
            <a:schemeClr val="accent5"/>
          </a:solidFill>
          <a:ln>
            <a:noFill/>
          </a:ln>
          <a:effectLst/>
        </p:spPr>
      </p:sp>
      <p:grpSp>
        <p:nvGrpSpPr>
          <p:cNvPr id="5" name="Group 4">
            <a:extLst>
              <a:ext uri="{FF2B5EF4-FFF2-40B4-BE49-F238E27FC236}">
                <a16:creationId xmlns:a16="http://schemas.microsoft.com/office/drawing/2014/main" id="{9409C9C3-3CBA-7743-B525-A9D551FF1D07}"/>
              </a:ext>
            </a:extLst>
          </p:cNvPr>
          <p:cNvGrpSpPr/>
          <p:nvPr/>
        </p:nvGrpSpPr>
        <p:grpSpPr>
          <a:xfrm>
            <a:off x="580067" y="2165242"/>
            <a:ext cx="3667862" cy="3439582"/>
            <a:chOff x="111304" y="923264"/>
            <a:chExt cx="2987018" cy="3439582"/>
          </a:xfrm>
        </p:grpSpPr>
        <p:sp>
          <p:nvSpPr>
            <p:cNvPr id="6" name="Rectangle: Rounded Corners 6">
              <a:extLst>
                <a:ext uri="{FF2B5EF4-FFF2-40B4-BE49-F238E27FC236}">
                  <a16:creationId xmlns:a16="http://schemas.microsoft.com/office/drawing/2014/main" id="{E1EBCA95-3212-D748-8E48-970A89ACD33E}"/>
                </a:ext>
              </a:extLst>
            </p:cNvPr>
            <p:cNvSpPr/>
            <p:nvPr/>
          </p:nvSpPr>
          <p:spPr>
            <a:xfrm>
              <a:off x="111304" y="940195"/>
              <a:ext cx="2987018" cy="3422651"/>
            </a:xfrm>
            <a:prstGeom prst="roundRect">
              <a:avLst>
                <a:gd name="adj" fmla="val 10000"/>
              </a:avLst>
            </a:prstGeom>
            <a:solidFill>
              <a:sysClr val="window" lastClr="FFFFFF">
                <a:alpha val="90000"/>
                <a:hueOff val="0"/>
                <a:satOff val="0"/>
                <a:lumOff val="0"/>
                <a:alphaOff val="0"/>
              </a:sysClr>
            </a:solidFill>
            <a:ln w="15875" cap="flat" cmpd="sng" algn="ctr">
              <a:solidFill>
                <a:srgbClr val="3494BA">
                  <a:hueOff val="0"/>
                  <a:satOff val="0"/>
                  <a:lumOff val="0"/>
                  <a:alphaOff val="0"/>
                </a:srgbClr>
              </a:solidFill>
              <a:prstDash val="solid"/>
            </a:ln>
            <a:effectLst/>
          </p:spPr>
        </p:sp>
        <p:sp>
          <p:nvSpPr>
            <p:cNvPr id="7" name="Rectangle: Rounded Corners 4">
              <a:extLst>
                <a:ext uri="{FF2B5EF4-FFF2-40B4-BE49-F238E27FC236}">
                  <a16:creationId xmlns:a16="http://schemas.microsoft.com/office/drawing/2014/main" id="{B2757BC2-AEA6-874C-B016-D87AA45CAF91}"/>
                </a:ext>
              </a:extLst>
            </p:cNvPr>
            <p:cNvSpPr txBox="1"/>
            <p:nvPr/>
          </p:nvSpPr>
          <p:spPr>
            <a:xfrm>
              <a:off x="135826" y="923264"/>
              <a:ext cx="2829488" cy="3049414"/>
            </a:xfrm>
            <a:prstGeom prst="rect">
              <a:avLst/>
            </a:prstGeom>
            <a:noFill/>
            <a:ln>
              <a:noFill/>
            </a:ln>
            <a:effectLst/>
          </p:spPr>
          <p:txBody>
            <a:bodyPr spcFirstLastPara="0" vert="horz" wrap="square" lIns="123825" tIns="123825" rIns="123825" bIns="123825" numCol="1" spcCol="1270" anchor="t" anchorCtr="0">
              <a:noAutofit/>
            </a:bodyPr>
            <a:lstStyle/>
            <a:p>
              <a:pPr marL="114300" marR="0" lvl="1" indent="-114300" algn="l" defTabSz="577850" eaLnBrk="1" fontAlgn="auto" latinLnBrk="0" hangingPunct="1">
                <a:lnSpc>
                  <a:spcPct val="90000"/>
                </a:lnSpc>
                <a:spcBef>
                  <a:spcPct val="0"/>
                </a:spcBef>
                <a:spcAft>
                  <a:spcPct val="15000"/>
                </a:spcAft>
                <a:buClrTx/>
                <a:buSzTx/>
                <a:buFontTx/>
                <a:buChar char="•"/>
                <a:tabLst/>
                <a:defRPr/>
              </a:pPr>
              <a:r>
                <a:rPr kumimoji="0" lang="id-ID" sz="1300" b="0" i="0" u="none" strike="noStrike" kern="1200" cap="none" spc="0" normalizeH="0" baseline="0" noProof="0" dirty="0">
                  <a:ln>
                    <a:noFill/>
                  </a:ln>
                  <a:solidFill>
                    <a:sysClr val="windowText" lastClr="000000">
                      <a:hueOff val="0"/>
                      <a:satOff val="0"/>
                      <a:lumOff val="0"/>
                      <a:alphaOff val="0"/>
                    </a:sysClr>
                  </a:solidFill>
                  <a:effectLst/>
                  <a:uLnTx/>
                  <a:uFillTx/>
                  <a:latin typeface="Arial" pitchFamily="34" charset="0"/>
                  <a:ea typeface="+mn-ea"/>
                  <a:cs typeface="Arial" pitchFamily="34" charset="0"/>
                </a:rPr>
                <a:t>Pengumuman/Launching LIDM </a:t>
              </a:r>
              <a:r>
                <a:rPr kumimoji="0" lang="en-US" sz="1300" b="0" i="0" u="none" strike="noStrike" kern="1200" cap="none" spc="0" normalizeH="0" baseline="0" noProof="0">
                  <a:ln>
                    <a:noFill/>
                  </a:ln>
                  <a:solidFill>
                    <a:sysClr val="windowText" lastClr="000000">
                      <a:hueOff val="0"/>
                      <a:satOff val="0"/>
                      <a:lumOff val="0"/>
                      <a:alphaOff val="0"/>
                    </a:sysClr>
                  </a:solidFill>
                  <a:effectLst/>
                  <a:uLnTx/>
                  <a:uFillTx/>
                  <a:latin typeface="Arial" pitchFamily="34" charset="0"/>
                  <a:ea typeface="+mn-ea"/>
                  <a:cs typeface="Arial" pitchFamily="34" charset="0"/>
                </a:rPr>
                <a:t>2024</a:t>
              </a:r>
              <a:endParaRPr kumimoji="0" lang="id-ID" sz="1100" b="0" i="0" u="none" strike="noStrike" kern="1200" cap="none" spc="0" normalizeH="0" baseline="0" noProof="0" dirty="0">
                <a:ln>
                  <a:noFill/>
                </a:ln>
                <a:solidFill>
                  <a:sysClr val="windowText" lastClr="000000">
                    <a:hueOff val="0"/>
                    <a:satOff val="0"/>
                    <a:lumOff val="0"/>
                    <a:alphaOff val="0"/>
                  </a:sysClr>
                </a:solidFill>
                <a:effectLst/>
                <a:uLnTx/>
                <a:uFillTx/>
                <a:latin typeface="Tw Cen MT"/>
                <a:ea typeface="+mn-ea"/>
                <a:cs typeface="+mn-cs"/>
              </a:endParaRPr>
            </a:p>
            <a:p>
              <a:pPr marL="114300" marR="0" lvl="1" indent="-114300" algn="l" defTabSz="577850" eaLnBrk="1" fontAlgn="auto" latinLnBrk="0" hangingPunct="1">
                <a:lnSpc>
                  <a:spcPct val="90000"/>
                </a:lnSpc>
                <a:spcBef>
                  <a:spcPct val="0"/>
                </a:spcBef>
                <a:spcAft>
                  <a:spcPct val="15000"/>
                </a:spcAft>
                <a:buClrTx/>
                <a:buSzTx/>
                <a:buFontTx/>
                <a:buChar char="•"/>
                <a:tabLst/>
                <a:defRPr/>
              </a:pPr>
              <a:r>
                <a:rPr kumimoji="0" lang="id-ID" sz="1300" b="0" i="0" u="none" strike="noStrike" kern="1200" cap="none" spc="0" normalizeH="0" baseline="0" noProof="0" dirty="0">
                  <a:ln>
                    <a:noFill/>
                  </a:ln>
                  <a:solidFill>
                    <a:sysClr val="windowText" lastClr="000000">
                      <a:hueOff val="0"/>
                      <a:satOff val="0"/>
                      <a:lumOff val="0"/>
                      <a:alphaOff val="0"/>
                    </a:sysClr>
                  </a:solidFill>
                  <a:effectLst/>
                  <a:uLnTx/>
                  <a:uFillTx/>
                  <a:latin typeface="Arial" pitchFamily="34" charset="0"/>
                  <a:ea typeface="+mn-ea"/>
                  <a:cs typeface="Arial" pitchFamily="34" charset="0"/>
                </a:rPr>
                <a:t>Penyiapan Proposal dan Poster</a:t>
              </a:r>
            </a:p>
            <a:p>
              <a:pPr marL="114300" marR="0" lvl="1" indent="-114300" algn="l" defTabSz="577850" eaLnBrk="1" fontAlgn="auto" latinLnBrk="0" hangingPunct="1">
                <a:lnSpc>
                  <a:spcPct val="90000"/>
                </a:lnSpc>
                <a:spcBef>
                  <a:spcPct val="0"/>
                </a:spcBef>
                <a:spcAft>
                  <a:spcPct val="15000"/>
                </a:spcAft>
                <a:buClrTx/>
                <a:buSzTx/>
                <a:buFontTx/>
                <a:buChar char="•"/>
                <a:tabLst/>
                <a:defRPr/>
              </a:pPr>
              <a:r>
                <a:rPr kumimoji="0" lang="id-ID" sz="1300" b="0" i="0" u="none" strike="noStrike" kern="1200" cap="none" spc="0" normalizeH="0" baseline="0" noProof="0" dirty="0">
                  <a:ln>
                    <a:noFill/>
                  </a:ln>
                  <a:solidFill>
                    <a:sysClr val="windowText" lastClr="000000">
                      <a:hueOff val="0"/>
                      <a:satOff val="0"/>
                      <a:lumOff val="0"/>
                      <a:alphaOff val="0"/>
                    </a:sysClr>
                  </a:solidFill>
                  <a:effectLst/>
                  <a:uLnTx/>
                  <a:uFillTx/>
                  <a:latin typeface="Arial" pitchFamily="34" charset="0"/>
                  <a:ea typeface="+mn-ea"/>
                  <a:cs typeface="Arial" pitchFamily="34" charset="0"/>
                </a:rPr>
                <a:t>Pendaftaran kepesertaan PT</a:t>
              </a:r>
            </a:p>
            <a:p>
              <a:pPr marL="114300" marR="0" lvl="1" indent="-114300" algn="l" defTabSz="577850" eaLnBrk="1" fontAlgn="auto" latinLnBrk="0" hangingPunct="1">
                <a:lnSpc>
                  <a:spcPct val="90000"/>
                </a:lnSpc>
                <a:spcBef>
                  <a:spcPct val="0"/>
                </a:spcBef>
                <a:spcAft>
                  <a:spcPct val="15000"/>
                </a:spcAft>
                <a:buClrTx/>
                <a:buSzTx/>
                <a:buFontTx/>
                <a:buChar char="•"/>
                <a:tabLst/>
                <a:defRPr/>
              </a:pPr>
              <a:r>
                <a:rPr kumimoji="0" lang="id-ID" sz="1300" b="0" i="0" u="none" strike="noStrike" kern="1200" cap="none" spc="0" normalizeH="0" baseline="0" noProof="0" dirty="0">
                  <a:ln>
                    <a:noFill/>
                  </a:ln>
                  <a:solidFill>
                    <a:sysClr val="windowText" lastClr="000000">
                      <a:hueOff val="0"/>
                      <a:satOff val="0"/>
                      <a:lumOff val="0"/>
                      <a:alphaOff val="0"/>
                    </a:sysClr>
                  </a:solidFill>
                  <a:effectLst/>
                  <a:uLnTx/>
                  <a:uFillTx/>
                  <a:latin typeface="Arial" pitchFamily="34" charset="0"/>
                  <a:ea typeface="+mn-ea"/>
                  <a:cs typeface="Arial" pitchFamily="34" charset="0"/>
                </a:rPr>
                <a:t>Pendaftaran kepesertaan Tim</a:t>
              </a:r>
            </a:p>
            <a:p>
              <a:pPr marL="114300" marR="0" lvl="1" indent="-114300" algn="l" defTabSz="577850" eaLnBrk="1" fontAlgn="auto" latinLnBrk="0" hangingPunct="1">
                <a:lnSpc>
                  <a:spcPct val="90000"/>
                </a:lnSpc>
                <a:spcBef>
                  <a:spcPct val="0"/>
                </a:spcBef>
                <a:spcAft>
                  <a:spcPct val="15000"/>
                </a:spcAft>
                <a:buClrTx/>
                <a:buSzTx/>
                <a:buFontTx/>
                <a:buChar char="•"/>
                <a:tabLst/>
                <a:defRPr/>
              </a:pPr>
              <a:r>
                <a:rPr kumimoji="0" lang="id-ID" sz="1300" b="0" i="0" u="none" strike="noStrike" kern="1200" cap="none" spc="0" normalizeH="0" baseline="0" noProof="0" dirty="0">
                  <a:ln>
                    <a:noFill/>
                  </a:ln>
                  <a:solidFill>
                    <a:sysClr val="windowText" lastClr="000000">
                      <a:hueOff val="0"/>
                      <a:satOff val="0"/>
                      <a:lumOff val="0"/>
                      <a:alphaOff val="0"/>
                    </a:sysClr>
                  </a:solidFill>
                  <a:effectLst/>
                  <a:uLnTx/>
                  <a:uFillTx/>
                  <a:latin typeface="Arial" pitchFamily="34" charset="0"/>
                  <a:ea typeface="+mn-ea"/>
                  <a:cs typeface="Arial" pitchFamily="34" charset="0"/>
                </a:rPr>
                <a:t>Unggah Poster di IG dengan tagar #LIDM 202</a:t>
              </a:r>
              <a:r>
                <a:rPr kumimoji="0" lang="en-US" sz="1300" b="0" i="0" u="none" strike="noStrike" kern="1200" cap="none" spc="0" normalizeH="0" baseline="0" noProof="0" dirty="0">
                  <a:ln>
                    <a:noFill/>
                  </a:ln>
                  <a:solidFill>
                    <a:sysClr val="windowText" lastClr="000000">
                      <a:hueOff val="0"/>
                      <a:satOff val="0"/>
                      <a:lumOff val="0"/>
                      <a:alphaOff val="0"/>
                    </a:sysClr>
                  </a:solidFill>
                  <a:effectLst/>
                  <a:uLnTx/>
                  <a:uFillTx/>
                  <a:latin typeface="Arial" pitchFamily="34" charset="0"/>
                  <a:ea typeface="+mn-ea"/>
                  <a:cs typeface="Arial" pitchFamily="34" charset="0"/>
                </a:rPr>
                <a:t>4</a:t>
              </a:r>
              <a:r>
                <a:rPr kumimoji="0" lang="id-ID" sz="1300" b="0" i="0" u="none" strike="noStrike" kern="1200" cap="none" spc="0" normalizeH="0" baseline="0" noProof="0" dirty="0">
                  <a:ln>
                    <a:noFill/>
                  </a:ln>
                  <a:solidFill>
                    <a:sysClr val="windowText" lastClr="000000">
                      <a:hueOff val="0"/>
                      <a:satOff val="0"/>
                      <a:lumOff val="0"/>
                      <a:alphaOff val="0"/>
                    </a:sysClr>
                  </a:solidFill>
                  <a:effectLst/>
                  <a:uLnTx/>
                  <a:uFillTx/>
                  <a:latin typeface="Arial" pitchFamily="34" charset="0"/>
                  <a:ea typeface="+mn-ea"/>
                  <a:cs typeface="Arial" pitchFamily="34" charset="0"/>
                </a:rPr>
                <a:t> - Divisi Poster Digital Pendidikan- Kode PT -Nama Tim -Judul Karya</a:t>
              </a:r>
            </a:p>
            <a:p>
              <a:pPr marL="114300" marR="0" lvl="1" indent="-114300" algn="l" defTabSz="577850" eaLnBrk="1" fontAlgn="auto" latinLnBrk="0" hangingPunct="1">
                <a:lnSpc>
                  <a:spcPct val="90000"/>
                </a:lnSpc>
                <a:spcBef>
                  <a:spcPct val="0"/>
                </a:spcBef>
                <a:spcAft>
                  <a:spcPct val="15000"/>
                </a:spcAft>
                <a:buClrTx/>
                <a:buSzTx/>
                <a:buFontTx/>
                <a:buChar char="•"/>
                <a:tabLst/>
                <a:defRPr/>
              </a:pPr>
              <a:r>
                <a:rPr kumimoji="0" lang="en-US" sz="1300" b="0" i="0" u="none" strike="noStrike" kern="1200" cap="none" spc="0" normalizeH="0" baseline="0" noProof="0" dirty="0" err="1">
                  <a:ln>
                    <a:noFill/>
                  </a:ln>
                  <a:solidFill>
                    <a:sysClr val="windowText" lastClr="000000">
                      <a:hueOff val="0"/>
                      <a:satOff val="0"/>
                      <a:lumOff val="0"/>
                      <a:alphaOff val="0"/>
                    </a:sysClr>
                  </a:solidFill>
                  <a:effectLst/>
                  <a:uLnTx/>
                  <a:uFillTx/>
                  <a:latin typeface="Arial" pitchFamily="34" charset="0"/>
                  <a:ea typeface="+mn-ea"/>
                  <a:cs typeface="Arial" pitchFamily="34" charset="0"/>
                </a:rPr>
                <a:t>Pengiriman</a:t>
              </a:r>
              <a:r>
                <a:rPr kumimoji="0" lang="en-US" sz="1300" b="0" i="0" u="none" strike="noStrike" kern="1200" cap="none" spc="0" normalizeH="0" baseline="0" noProof="0" dirty="0">
                  <a:ln>
                    <a:noFill/>
                  </a:ln>
                  <a:solidFill>
                    <a:sysClr val="windowText" lastClr="000000">
                      <a:hueOff val="0"/>
                      <a:satOff val="0"/>
                      <a:lumOff val="0"/>
                      <a:alphaOff val="0"/>
                    </a:sysClr>
                  </a:solidFill>
                  <a:effectLst/>
                  <a:uLnTx/>
                  <a:uFillTx/>
                  <a:latin typeface="Arial" pitchFamily="34" charset="0"/>
                  <a:ea typeface="+mn-ea"/>
                  <a:cs typeface="Arial" pitchFamily="34" charset="0"/>
                </a:rPr>
                <a:t> Proposal </a:t>
              </a:r>
              <a:r>
                <a:rPr kumimoji="0" lang="en-US" sz="1300" b="0" i="0" u="none" strike="noStrike" kern="1200" cap="none" spc="0" normalizeH="0" baseline="0" noProof="0" dirty="0" err="1">
                  <a:ln>
                    <a:noFill/>
                  </a:ln>
                  <a:solidFill>
                    <a:sysClr val="windowText" lastClr="000000">
                      <a:hueOff val="0"/>
                      <a:satOff val="0"/>
                      <a:lumOff val="0"/>
                      <a:alphaOff val="0"/>
                    </a:sysClr>
                  </a:solidFill>
                  <a:effectLst/>
                  <a:uLnTx/>
                  <a:uFillTx/>
                  <a:latin typeface="Arial" pitchFamily="34" charset="0"/>
                  <a:ea typeface="+mn-ea"/>
                  <a:cs typeface="Arial" pitchFamily="34" charset="0"/>
                </a:rPr>
                <a:t>beserta</a:t>
              </a:r>
              <a:r>
                <a:rPr kumimoji="0" lang="id-ID" sz="1300" b="0" i="0" u="none" strike="noStrike" kern="1200" cap="none" spc="0" normalizeH="0" baseline="0" noProof="0" dirty="0">
                  <a:ln>
                    <a:noFill/>
                  </a:ln>
                  <a:solidFill>
                    <a:sysClr val="windowText" lastClr="000000">
                      <a:hueOff val="0"/>
                      <a:satOff val="0"/>
                      <a:lumOff val="0"/>
                      <a:alphaOff val="0"/>
                    </a:sysClr>
                  </a:solidFill>
                  <a:effectLst/>
                  <a:uLnTx/>
                  <a:uFillTx/>
                  <a:latin typeface="Arial" pitchFamily="34" charset="0"/>
                  <a:ea typeface="+mn-ea"/>
                  <a:cs typeface="Arial" pitchFamily="34" charset="0"/>
                </a:rPr>
                <a:t> tautan IG Posternya ke </a:t>
              </a:r>
              <a:r>
                <a:rPr kumimoji="0" lang="en-US" sz="1300" b="0" i="0" u="none" strike="noStrike" kern="1200" cap="none" spc="0" normalizeH="0" baseline="0" noProof="0" dirty="0" err="1">
                  <a:ln>
                    <a:noFill/>
                  </a:ln>
                  <a:solidFill>
                    <a:sysClr val="windowText" lastClr="000000">
                      <a:hueOff val="0"/>
                      <a:satOff val="0"/>
                      <a:lumOff val="0"/>
                      <a:alphaOff val="0"/>
                    </a:sysClr>
                  </a:solidFill>
                  <a:effectLst/>
                  <a:uLnTx/>
                  <a:uFillTx/>
                  <a:latin typeface="Arial" pitchFamily="34" charset="0"/>
                  <a:ea typeface="+mn-ea"/>
                  <a:cs typeface="Arial" pitchFamily="34" charset="0"/>
                </a:rPr>
                <a:t>aplikasi</a:t>
              </a:r>
              <a:r>
                <a:rPr kumimoji="0" lang="en-US" sz="1300" b="0" i="0" u="none" strike="noStrike" kern="1200" cap="none" spc="0" normalizeH="0" baseline="0" noProof="0" dirty="0">
                  <a:ln>
                    <a:noFill/>
                  </a:ln>
                  <a:solidFill>
                    <a:sysClr val="windowText" lastClr="000000">
                      <a:hueOff val="0"/>
                      <a:satOff val="0"/>
                      <a:lumOff val="0"/>
                      <a:alphaOff val="0"/>
                    </a:sysClr>
                  </a:solidFill>
                  <a:effectLst/>
                  <a:uLnTx/>
                  <a:uFillTx/>
                  <a:latin typeface="Arial" pitchFamily="34" charset="0"/>
                  <a:ea typeface="+mn-ea"/>
                  <a:cs typeface="Arial" pitchFamily="34" charset="0"/>
                </a:rPr>
                <a:t> </a:t>
              </a:r>
              <a:r>
                <a:rPr kumimoji="0" lang="id-ID" sz="1300" b="0" i="0" u="none" strike="noStrike" kern="1200" cap="none" spc="0" normalizeH="0" baseline="0" noProof="0" dirty="0">
                  <a:ln>
                    <a:noFill/>
                  </a:ln>
                  <a:solidFill>
                    <a:sysClr val="windowText" lastClr="000000">
                      <a:hueOff val="0"/>
                      <a:satOff val="0"/>
                      <a:lumOff val="0"/>
                      <a:alphaOff val="0"/>
                    </a:sysClr>
                  </a:solidFill>
                  <a:effectLst/>
                  <a:uLnTx/>
                  <a:uFillTx/>
                  <a:latin typeface="Arial" pitchFamily="34" charset="0"/>
                  <a:ea typeface="+mn-ea"/>
                  <a:cs typeface="Arial" pitchFamily="34" charset="0"/>
                </a:rPr>
                <a:t>dengan judul tautan “</a:t>
              </a:r>
              <a:r>
                <a:rPr kumimoji="0" lang="en-ID" sz="1300" b="0" i="0" u="none" strike="noStrike" kern="1200" cap="none" spc="0" normalizeH="0" baseline="0" noProof="0" dirty="0">
                  <a:ln>
                    <a:noFill/>
                  </a:ln>
                  <a:solidFill>
                    <a:sysClr val="windowText" lastClr="000000">
                      <a:hueOff val="0"/>
                      <a:satOff val="0"/>
                      <a:lumOff val="0"/>
                      <a:alphaOff val="0"/>
                    </a:sysClr>
                  </a:solidFill>
                  <a:effectLst/>
                  <a:uLnTx/>
                  <a:uFillTx/>
                  <a:latin typeface="Arial" pitchFamily="34" charset="0"/>
                  <a:ea typeface="+mn-ea"/>
                  <a:cs typeface="Arial" pitchFamily="34" charset="0"/>
                </a:rPr>
                <a:t>LIDM 2024 Divisi Poster Digital </a:t>
              </a:r>
              <a:r>
                <a:rPr kumimoji="0" lang="en-ID" sz="1300" b="0" i="0" u="none" strike="noStrike" kern="1200" cap="none" spc="0" normalizeH="0" baseline="0" noProof="0" dirty="0" err="1">
                  <a:ln>
                    <a:noFill/>
                  </a:ln>
                  <a:solidFill>
                    <a:sysClr val="windowText" lastClr="000000">
                      <a:hueOff val="0"/>
                      <a:satOff val="0"/>
                      <a:lumOff val="0"/>
                      <a:alphaOff val="0"/>
                    </a:sysClr>
                  </a:solidFill>
                  <a:effectLst/>
                  <a:uLnTx/>
                  <a:uFillTx/>
                  <a:latin typeface="Arial" pitchFamily="34" charset="0"/>
                  <a:ea typeface="+mn-ea"/>
                  <a:cs typeface="Arial" pitchFamily="34" charset="0"/>
                </a:rPr>
                <a:t>Puspresnas</a:t>
              </a:r>
              <a:r>
                <a:rPr kumimoji="0" lang="en-ID" sz="1300" b="0" i="0" u="none" strike="noStrike" kern="1200" cap="none" spc="0" normalizeH="0" baseline="0" noProof="0" dirty="0">
                  <a:ln>
                    <a:noFill/>
                  </a:ln>
                  <a:solidFill>
                    <a:sysClr val="windowText" lastClr="000000">
                      <a:hueOff val="0"/>
                      <a:satOff val="0"/>
                      <a:lumOff val="0"/>
                      <a:alphaOff val="0"/>
                    </a:sysClr>
                  </a:solidFill>
                  <a:effectLst/>
                  <a:uLnTx/>
                  <a:uFillTx/>
                  <a:latin typeface="Arial" pitchFamily="34" charset="0"/>
                  <a:ea typeface="+mn-ea"/>
                  <a:cs typeface="Arial" pitchFamily="34" charset="0"/>
                </a:rPr>
                <a:t> </a:t>
              </a:r>
              <a:r>
                <a:rPr kumimoji="0" lang="en-ID" sz="1300" b="0" i="0" u="none" strike="noStrike" kern="1200" cap="none" spc="0" normalizeH="0" baseline="0" noProof="0" dirty="0" err="1">
                  <a:ln>
                    <a:noFill/>
                  </a:ln>
                  <a:solidFill>
                    <a:sysClr val="windowText" lastClr="000000">
                      <a:hueOff val="0"/>
                      <a:satOff val="0"/>
                      <a:lumOff val="0"/>
                      <a:alphaOff val="0"/>
                    </a:sysClr>
                  </a:solidFill>
                  <a:effectLst/>
                  <a:uLnTx/>
                  <a:uFillTx/>
                  <a:latin typeface="Arial" pitchFamily="34" charset="0"/>
                  <a:ea typeface="+mn-ea"/>
                  <a:cs typeface="Arial" pitchFamily="34" charset="0"/>
                </a:rPr>
                <a:t>Kemdikbud</a:t>
              </a:r>
              <a:r>
                <a:rPr kumimoji="0" lang="en-ID" sz="1300" b="0" i="0" u="none" strike="noStrike" kern="1200" cap="none" spc="0" normalizeH="0" baseline="0" noProof="0" dirty="0">
                  <a:ln>
                    <a:noFill/>
                  </a:ln>
                  <a:solidFill>
                    <a:sysClr val="windowText" lastClr="000000">
                      <a:hueOff val="0"/>
                      <a:satOff val="0"/>
                      <a:lumOff val="0"/>
                      <a:alphaOff val="0"/>
                    </a:sysClr>
                  </a:solidFill>
                  <a:effectLst/>
                  <a:uLnTx/>
                  <a:uFillTx/>
                  <a:latin typeface="Arial" pitchFamily="34" charset="0"/>
                  <a:ea typeface="+mn-ea"/>
                  <a:cs typeface="Arial" pitchFamily="34" charset="0"/>
                </a:rPr>
                <a:t>” </a:t>
              </a:r>
              <a:r>
                <a:rPr kumimoji="0" lang="en-ID" sz="1300" b="0" i="0" u="none" strike="noStrike" kern="1200" cap="none" spc="0" normalizeH="0" baseline="0" noProof="0" dirty="0" err="1">
                  <a:ln>
                    <a:noFill/>
                  </a:ln>
                  <a:solidFill>
                    <a:sysClr val="windowText" lastClr="000000">
                      <a:hueOff val="0"/>
                      <a:satOff val="0"/>
                      <a:lumOff val="0"/>
                      <a:alphaOff val="0"/>
                    </a:sysClr>
                  </a:solidFill>
                  <a:effectLst/>
                  <a:uLnTx/>
                  <a:uFillTx/>
                  <a:latin typeface="Arial" pitchFamily="34" charset="0"/>
                  <a:ea typeface="+mn-ea"/>
                  <a:cs typeface="Arial" pitchFamily="34" charset="0"/>
                </a:rPr>
                <a:t>untuk</a:t>
              </a:r>
              <a:r>
                <a:rPr kumimoji="0" lang="en-ID" sz="1300" b="0" i="0" u="none" strike="noStrike" kern="1200" cap="none" spc="0" normalizeH="0" baseline="0" noProof="0" dirty="0">
                  <a:ln>
                    <a:noFill/>
                  </a:ln>
                  <a:solidFill>
                    <a:sysClr val="windowText" lastClr="000000">
                      <a:hueOff val="0"/>
                      <a:satOff val="0"/>
                      <a:lumOff val="0"/>
                      <a:alphaOff val="0"/>
                    </a:sysClr>
                  </a:solidFill>
                  <a:effectLst/>
                  <a:uLnTx/>
                  <a:uFillTx/>
                  <a:latin typeface="Arial" pitchFamily="34" charset="0"/>
                  <a:ea typeface="+mn-ea"/>
                  <a:cs typeface="Arial" pitchFamily="34" charset="0"/>
                </a:rPr>
                <a:t> </a:t>
              </a:r>
              <a:r>
                <a:rPr kumimoji="0" lang="en-ID" sz="1300" b="0" i="0" u="none" strike="noStrike" kern="1200" cap="none" spc="0" normalizeH="0" baseline="0" noProof="0" dirty="0" err="1">
                  <a:ln>
                    <a:noFill/>
                  </a:ln>
                  <a:solidFill>
                    <a:sysClr val="windowText" lastClr="000000">
                      <a:hueOff val="0"/>
                      <a:satOff val="0"/>
                      <a:lumOff val="0"/>
                      <a:alphaOff val="0"/>
                    </a:sysClr>
                  </a:solidFill>
                  <a:effectLst/>
                  <a:uLnTx/>
                  <a:uFillTx/>
                  <a:latin typeface="Arial" pitchFamily="34" charset="0"/>
                  <a:ea typeface="+mn-ea"/>
                  <a:cs typeface="Arial" pitchFamily="34" charset="0"/>
                </a:rPr>
                <a:t>seleksi</a:t>
              </a:r>
              <a:r>
                <a:rPr kumimoji="0" lang="en-ID" sz="1300" b="0" i="0" u="none" strike="noStrike" kern="1200" cap="none" spc="0" normalizeH="0" baseline="0" noProof="0" dirty="0">
                  <a:ln>
                    <a:noFill/>
                  </a:ln>
                  <a:solidFill>
                    <a:sysClr val="windowText" lastClr="000000">
                      <a:hueOff val="0"/>
                      <a:satOff val="0"/>
                      <a:lumOff val="0"/>
                      <a:alphaOff val="0"/>
                    </a:sysClr>
                  </a:solidFill>
                  <a:effectLst/>
                  <a:uLnTx/>
                  <a:uFillTx/>
                  <a:latin typeface="Arial" pitchFamily="34" charset="0"/>
                  <a:ea typeface="+mn-ea"/>
                  <a:cs typeface="Arial" pitchFamily="34" charset="0"/>
                </a:rPr>
                <a:t> internal dan </a:t>
              </a:r>
              <a:r>
                <a:rPr kumimoji="0" lang="en-ID" sz="1300" b="0" i="0" u="none" strike="noStrike" kern="1200" cap="none" spc="0" normalizeH="0" baseline="0" noProof="0" dirty="0" err="1">
                  <a:ln>
                    <a:noFill/>
                  </a:ln>
                  <a:solidFill>
                    <a:sysClr val="windowText" lastClr="000000">
                      <a:hueOff val="0"/>
                      <a:satOff val="0"/>
                      <a:lumOff val="0"/>
                      <a:alphaOff val="0"/>
                    </a:sysClr>
                  </a:solidFill>
                  <a:effectLst/>
                  <a:uLnTx/>
                  <a:uFillTx/>
                  <a:latin typeface="Arial" pitchFamily="34" charset="0"/>
                  <a:ea typeface="+mn-ea"/>
                  <a:cs typeface="Arial" pitchFamily="34" charset="0"/>
                </a:rPr>
                <a:t>seleksi</a:t>
              </a:r>
              <a:r>
                <a:rPr kumimoji="0" lang="en-ID" sz="1300" b="0" i="0" u="none" strike="noStrike" kern="1200" cap="none" spc="0" normalizeH="0" baseline="0" noProof="0" dirty="0">
                  <a:ln>
                    <a:noFill/>
                  </a:ln>
                  <a:solidFill>
                    <a:sysClr val="windowText" lastClr="000000">
                      <a:hueOff val="0"/>
                      <a:satOff val="0"/>
                      <a:lumOff val="0"/>
                      <a:alphaOff val="0"/>
                    </a:sysClr>
                  </a:solidFill>
                  <a:effectLst/>
                  <a:uLnTx/>
                  <a:uFillTx/>
                  <a:latin typeface="Arial" pitchFamily="34" charset="0"/>
                  <a:ea typeface="+mn-ea"/>
                  <a:cs typeface="Arial" pitchFamily="34" charset="0"/>
                </a:rPr>
                <a:t> </a:t>
              </a:r>
              <a:r>
                <a:rPr kumimoji="0" lang="en-ID" sz="1300" b="0" i="0" u="none" strike="noStrike" kern="1200" cap="none" spc="0" normalizeH="0" baseline="0" noProof="0" dirty="0" err="1">
                  <a:ln>
                    <a:noFill/>
                  </a:ln>
                  <a:solidFill>
                    <a:sysClr val="windowText" lastClr="000000">
                      <a:hueOff val="0"/>
                      <a:satOff val="0"/>
                      <a:lumOff val="0"/>
                      <a:alphaOff val="0"/>
                    </a:sysClr>
                  </a:solidFill>
                  <a:effectLst/>
                  <a:uLnTx/>
                  <a:uFillTx/>
                  <a:latin typeface="Arial" pitchFamily="34" charset="0"/>
                  <a:ea typeface="+mn-ea"/>
                  <a:cs typeface="Arial" pitchFamily="34" charset="0"/>
                </a:rPr>
                <a:t>nasional</a:t>
              </a:r>
              <a:r>
                <a:rPr kumimoji="0" lang="en-ID" sz="1300" b="0" i="0" u="none" strike="noStrike" kern="1200" cap="none" spc="0" normalizeH="0" baseline="0" noProof="0" dirty="0">
                  <a:ln>
                    <a:noFill/>
                  </a:ln>
                  <a:solidFill>
                    <a:sysClr val="windowText" lastClr="000000">
                      <a:hueOff val="0"/>
                      <a:satOff val="0"/>
                      <a:lumOff val="0"/>
                      <a:alphaOff val="0"/>
                    </a:sysClr>
                  </a:solidFill>
                  <a:effectLst/>
                  <a:uLnTx/>
                  <a:uFillTx/>
                  <a:latin typeface="Arial" pitchFamily="34" charset="0"/>
                  <a:ea typeface="+mn-ea"/>
                  <a:cs typeface="Arial" pitchFamily="34" charset="0"/>
                </a:rPr>
                <a:t> </a:t>
              </a:r>
            </a:p>
            <a:p>
              <a:pPr marL="114300" marR="0" lvl="1" indent="-114300" algn="l" defTabSz="577850" eaLnBrk="1" fontAlgn="auto" latinLnBrk="0" hangingPunct="1">
                <a:lnSpc>
                  <a:spcPct val="90000"/>
                </a:lnSpc>
                <a:spcBef>
                  <a:spcPct val="0"/>
                </a:spcBef>
                <a:spcAft>
                  <a:spcPct val="15000"/>
                </a:spcAft>
                <a:buClrTx/>
                <a:buSzTx/>
                <a:buFontTx/>
                <a:buChar char="•"/>
                <a:tabLst/>
                <a:defRPr/>
              </a:pPr>
              <a:r>
                <a:rPr kumimoji="0" lang="id-ID" sz="1300" b="0" i="0" u="none" strike="noStrike" kern="1200" cap="none" spc="0" normalizeH="0" baseline="0" noProof="0" dirty="0">
                  <a:ln>
                    <a:noFill/>
                  </a:ln>
                  <a:solidFill>
                    <a:sysClr val="windowText" lastClr="000000">
                      <a:hueOff val="0"/>
                      <a:satOff val="0"/>
                      <a:lumOff val="0"/>
                      <a:alphaOff val="0"/>
                    </a:sysClr>
                  </a:solidFill>
                  <a:effectLst/>
                  <a:uLnTx/>
                  <a:uFillTx/>
                  <a:latin typeface="Arial" pitchFamily="34" charset="0"/>
                  <a:ea typeface="+mn-ea"/>
                  <a:cs typeface="Arial" pitchFamily="34" charset="0"/>
                </a:rPr>
                <a:t>Kode PT lihat https://pddikti.kemdikbud.go.id/</a:t>
              </a:r>
            </a:p>
          </p:txBody>
        </p:sp>
      </p:grpSp>
      <p:grpSp>
        <p:nvGrpSpPr>
          <p:cNvPr id="8" name="Group 7">
            <a:extLst>
              <a:ext uri="{FF2B5EF4-FFF2-40B4-BE49-F238E27FC236}">
                <a16:creationId xmlns:a16="http://schemas.microsoft.com/office/drawing/2014/main" id="{387E8DB5-7CAE-BB47-9BC3-4B63E8E73469}"/>
              </a:ext>
            </a:extLst>
          </p:cNvPr>
          <p:cNvGrpSpPr/>
          <p:nvPr/>
        </p:nvGrpSpPr>
        <p:grpSpPr>
          <a:xfrm>
            <a:off x="1931528" y="5233554"/>
            <a:ext cx="2380106" cy="777096"/>
            <a:chOff x="897186" y="4404827"/>
            <a:chExt cx="2380106" cy="777096"/>
          </a:xfrm>
        </p:grpSpPr>
        <p:sp>
          <p:nvSpPr>
            <p:cNvPr id="9" name="Rectangle: Rounded Corners 9">
              <a:extLst>
                <a:ext uri="{FF2B5EF4-FFF2-40B4-BE49-F238E27FC236}">
                  <a16:creationId xmlns:a16="http://schemas.microsoft.com/office/drawing/2014/main" id="{29D840AF-7CE1-3E41-8EA8-3187D3AF5A0B}"/>
                </a:ext>
              </a:extLst>
            </p:cNvPr>
            <p:cNvSpPr/>
            <p:nvPr/>
          </p:nvSpPr>
          <p:spPr>
            <a:xfrm>
              <a:off x="897186" y="4404827"/>
              <a:ext cx="2380106" cy="777096"/>
            </a:xfrm>
            <a:prstGeom prst="roundRect">
              <a:avLst>
                <a:gd name="adj" fmla="val 10000"/>
              </a:avLst>
            </a:prstGeom>
            <a:solidFill>
              <a:srgbClr val="3494BA">
                <a:hueOff val="0"/>
                <a:satOff val="0"/>
                <a:lumOff val="0"/>
                <a:alphaOff val="0"/>
              </a:srgbClr>
            </a:solidFill>
            <a:ln w="15875" cap="flat" cmpd="sng" algn="ctr">
              <a:solidFill>
                <a:sysClr val="window" lastClr="FFFFFF">
                  <a:hueOff val="0"/>
                  <a:satOff val="0"/>
                  <a:lumOff val="0"/>
                  <a:alphaOff val="0"/>
                </a:sysClr>
              </a:solidFill>
              <a:prstDash val="solid"/>
            </a:ln>
            <a:effectLst/>
          </p:spPr>
        </p:sp>
        <p:sp>
          <p:nvSpPr>
            <p:cNvPr id="10" name="Rectangle: Rounded Corners 7">
              <a:extLst>
                <a:ext uri="{FF2B5EF4-FFF2-40B4-BE49-F238E27FC236}">
                  <a16:creationId xmlns:a16="http://schemas.microsoft.com/office/drawing/2014/main" id="{591FCF68-C767-7B46-A18C-D4A48EA303C5}"/>
                </a:ext>
              </a:extLst>
            </p:cNvPr>
            <p:cNvSpPr txBox="1"/>
            <p:nvPr/>
          </p:nvSpPr>
          <p:spPr>
            <a:xfrm>
              <a:off x="919946" y="4427587"/>
              <a:ext cx="2334586" cy="731576"/>
            </a:xfrm>
            <a:prstGeom prst="rect">
              <a:avLst/>
            </a:prstGeom>
            <a:noFill/>
            <a:ln>
              <a:noFill/>
            </a:ln>
            <a:effectLst/>
          </p:spPr>
          <p:txBody>
            <a:bodyPr spcFirstLastPara="0" vert="horz" wrap="square" lIns="26670" tIns="17780" rIns="26670" bIns="17780" numCol="1" spcCol="1270" anchor="ctr" anchorCtr="0">
              <a:noAutofit/>
            </a:bodyPr>
            <a:lstStyle/>
            <a:p>
              <a:pPr marL="0" marR="0" lvl="0" indent="0" algn="ctr" defTabSz="622300" eaLnBrk="1" fontAlgn="auto" latinLnBrk="0" hangingPunct="1">
                <a:lnSpc>
                  <a:spcPct val="90000"/>
                </a:lnSpc>
                <a:spcBef>
                  <a:spcPct val="0"/>
                </a:spcBef>
                <a:spcAft>
                  <a:spcPct val="35000"/>
                </a:spcAft>
                <a:buClrTx/>
                <a:buSzTx/>
                <a:buFontTx/>
                <a:buNone/>
                <a:tabLst/>
                <a:defRPr/>
              </a:pPr>
              <a:r>
                <a:rPr kumimoji="0" lang="id-ID" sz="1400" b="0" i="0" u="none" strike="noStrike" kern="1200" cap="none" spc="0" normalizeH="0" baseline="0" noProof="0" dirty="0">
                  <a:ln>
                    <a:noFill/>
                  </a:ln>
                  <a:solidFill>
                    <a:sysClr val="window" lastClr="FFFFFF"/>
                  </a:solidFill>
                  <a:effectLst/>
                  <a:uLnTx/>
                  <a:uFillTx/>
                  <a:latin typeface="Tw Cen MT"/>
                  <a:ea typeface="+mn-ea"/>
                  <a:cs typeface="+mn-cs"/>
                </a:rPr>
                <a:t>Upload Daring</a:t>
              </a:r>
            </a:p>
            <a:p>
              <a:pPr marL="0" marR="0" lvl="0" indent="0" algn="ctr" defTabSz="622300" eaLnBrk="1" fontAlgn="auto" latinLnBrk="0" hangingPunct="1">
                <a:lnSpc>
                  <a:spcPct val="90000"/>
                </a:lnSpc>
                <a:spcBef>
                  <a:spcPct val="0"/>
                </a:spcBef>
                <a:spcAft>
                  <a:spcPct val="35000"/>
                </a:spcAft>
                <a:buClrTx/>
                <a:buSzTx/>
                <a:buFontTx/>
                <a:buNone/>
                <a:tabLst/>
                <a:defRPr/>
              </a:pPr>
              <a:r>
                <a:rPr lang="en-US" sz="1400" dirty="0">
                  <a:solidFill>
                    <a:sysClr val="window" lastClr="FFFFFF"/>
                  </a:solidFill>
                  <a:latin typeface="Tw Cen MT"/>
                </a:rPr>
                <a:t>15 </a:t>
              </a:r>
              <a:r>
                <a:rPr lang="en-US" sz="1400" dirty="0" err="1">
                  <a:solidFill>
                    <a:sysClr val="window" lastClr="FFFFFF"/>
                  </a:solidFill>
                  <a:latin typeface="Tw Cen MT"/>
                </a:rPr>
                <a:t>Maret</a:t>
              </a:r>
              <a:r>
                <a:rPr lang="en-US" sz="1400" dirty="0">
                  <a:solidFill>
                    <a:sysClr val="window" lastClr="FFFFFF"/>
                  </a:solidFill>
                  <a:latin typeface="Tw Cen MT"/>
                </a:rPr>
                <a:t> – 15 April</a:t>
              </a:r>
              <a:r>
                <a:rPr kumimoji="0" lang="en-US" sz="1400" b="0" i="0" u="none" strike="noStrike" kern="1200" cap="none" spc="0" normalizeH="0" baseline="0" noProof="0" dirty="0">
                  <a:ln>
                    <a:noFill/>
                  </a:ln>
                  <a:solidFill>
                    <a:sysClr val="window" lastClr="FFFFFF"/>
                  </a:solidFill>
                  <a:effectLst/>
                  <a:uLnTx/>
                  <a:uFillTx/>
                  <a:latin typeface="Tw Cen MT"/>
                  <a:ea typeface="+mn-ea"/>
                  <a:cs typeface="+mn-cs"/>
                </a:rPr>
                <a:t> 2024</a:t>
              </a:r>
              <a:endParaRPr kumimoji="0" lang="id-ID" sz="1400" b="0" i="0" u="none" strike="noStrike" kern="1200" cap="none" spc="0" normalizeH="0" baseline="0" noProof="0" dirty="0">
                <a:ln>
                  <a:noFill/>
                </a:ln>
                <a:solidFill>
                  <a:sysClr val="window" lastClr="FFFFFF"/>
                </a:solidFill>
                <a:effectLst/>
                <a:uLnTx/>
                <a:uFillTx/>
                <a:latin typeface="Tw Cen MT"/>
                <a:ea typeface="+mn-ea"/>
                <a:cs typeface="+mn-cs"/>
              </a:endParaRPr>
            </a:p>
          </p:txBody>
        </p:sp>
      </p:grpSp>
      <p:grpSp>
        <p:nvGrpSpPr>
          <p:cNvPr id="11" name="Group 10">
            <a:extLst>
              <a:ext uri="{FF2B5EF4-FFF2-40B4-BE49-F238E27FC236}">
                <a16:creationId xmlns:a16="http://schemas.microsoft.com/office/drawing/2014/main" id="{F9C068B8-7448-B04D-8739-F1EEE4002649}"/>
              </a:ext>
            </a:extLst>
          </p:cNvPr>
          <p:cNvGrpSpPr/>
          <p:nvPr/>
        </p:nvGrpSpPr>
        <p:grpSpPr>
          <a:xfrm>
            <a:off x="4523756" y="2911826"/>
            <a:ext cx="2677619" cy="2208475"/>
            <a:chOff x="3489414" y="2083099"/>
            <a:chExt cx="2677619" cy="2208475"/>
          </a:xfrm>
        </p:grpSpPr>
        <p:sp>
          <p:nvSpPr>
            <p:cNvPr id="12" name="Rectangle: Rounded Corners 12">
              <a:extLst>
                <a:ext uri="{FF2B5EF4-FFF2-40B4-BE49-F238E27FC236}">
                  <a16:creationId xmlns:a16="http://schemas.microsoft.com/office/drawing/2014/main" id="{5B013AB3-7A75-194B-903A-9B7B4B9E66FC}"/>
                </a:ext>
              </a:extLst>
            </p:cNvPr>
            <p:cNvSpPr/>
            <p:nvPr/>
          </p:nvSpPr>
          <p:spPr>
            <a:xfrm>
              <a:off x="3489414" y="2083099"/>
              <a:ext cx="2677619" cy="2208475"/>
            </a:xfrm>
            <a:prstGeom prst="roundRect">
              <a:avLst>
                <a:gd name="adj" fmla="val 10000"/>
              </a:avLst>
            </a:prstGeom>
            <a:solidFill>
              <a:sysClr val="window" lastClr="FFFFFF">
                <a:alpha val="90000"/>
                <a:hueOff val="0"/>
                <a:satOff val="0"/>
                <a:lumOff val="0"/>
                <a:alphaOff val="0"/>
              </a:sysClr>
            </a:solidFill>
            <a:ln w="15875" cap="flat" cmpd="sng" algn="ctr">
              <a:solidFill>
                <a:srgbClr val="3494BA">
                  <a:hueOff val="0"/>
                  <a:satOff val="0"/>
                  <a:lumOff val="0"/>
                  <a:alphaOff val="0"/>
                </a:srgbClr>
              </a:solidFill>
              <a:prstDash val="solid"/>
            </a:ln>
            <a:effectLst/>
          </p:spPr>
        </p:sp>
        <p:sp>
          <p:nvSpPr>
            <p:cNvPr id="13" name="Rectangle: Rounded Corners 9">
              <a:extLst>
                <a:ext uri="{FF2B5EF4-FFF2-40B4-BE49-F238E27FC236}">
                  <a16:creationId xmlns:a16="http://schemas.microsoft.com/office/drawing/2014/main" id="{E0413EC0-66F1-B24B-890C-0C6680D10DF0}"/>
                </a:ext>
              </a:extLst>
            </p:cNvPr>
            <p:cNvSpPr txBox="1"/>
            <p:nvPr/>
          </p:nvSpPr>
          <p:spPr>
            <a:xfrm>
              <a:off x="3540237" y="2607166"/>
              <a:ext cx="2575973" cy="1633585"/>
            </a:xfrm>
            <a:prstGeom prst="rect">
              <a:avLst/>
            </a:prstGeom>
            <a:noFill/>
            <a:ln>
              <a:noFill/>
            </a:ln>
            <a:effectLst/>
          </p:spPr>
          <p:txBody>
            <a:bodyPr spcFirstLastPara="0" vert="horz" wrap="square" lIns="123825" tIns="123825" rIns="123825" bIns="123825" numCol="1" spcCol="1270" anchor="t" anchorCtr="0">
              <a:noAutofit/>
            </a:bodyPr>
            <a:lstStyle/>
            <a:p>
              <a:pPr marL="114300" marR="0" lvl="1" indent="-114300" algn="l" defTabSz="622300" eaLnBrk="1" fontAlgn="auto" latinLnBrk="0" hangingPunct="1">
                <a:lnSpc>
                  <a:spcPct val="100000"/>
                </a:lnSpc>
                <a:spcBef>
                  <a:spcPct val="0"/>
                </a:spcBef>
                <a:spcAft>
                  <a:spcPts val="600"/>
                </a:spcAft>
                <a:buClrTx/>
                <a:buSzTx/>
                <a:buFontTx/>
                <a:buChar char="•"/>
                <a:tabLst/>
                <a:defRPr/>
              </a:pPr>
              <a:r>
                <a:rPr kumimoji="0" lang="en-US" sz="1400" b="0" i="0" u="none" strike="noStrike" kern="1200" cap="none" spc="0" normalizeH="0" baseline="0" noProof="0" dirty="0" err="1">
                  <a:ln>
                    <a:noFill/>
                  </a:ln>
                  <a:solidFill>
                    <a:sysClr val="windowText" lastClr="000000">
                      <a:hueOff val="0"/>
                      <a:satOff val="0"/>
                      <a:lumOff val="0"/>
                      <a:alphaOff val="0"/>
                    </a:sysClr>
                  </a:solidFill>
                  <a:effectLst/>
                  <a:uLnTx/>
                  <a:uFillTx/>
                  <a:latin typeface="Arial" pitchFamily="34" charset="0"/>
                  <a:ea typeface="+mn-ea"/>
                  <a:cs typeface="Arial" pitchFamily="34" charset="0"/>
                </a:rPr>
                <a:t>Penilaian</a:t>
              </a:r>
              <a:r>
                <a:rPr kumimoji="0" lang="en-US" sz="1400" b="0" i="0" u="none" strike="noStrike" kern="1200" cap="none" spc="0" normalizeH="0" baseline="0" noProof="0" dirty="0">
                  <a:ln>
                    <a:noFill/>
                  </a:ln>
                  <a:solidFill>
                    <a:sysClr val="windowText" lastClr="000000">
                      <a:hueOff val="0"/>
                      <a:satOff val="0"/>
                      <a:lumOff val="0"/>
                      <a:alphaOff val="0"/>
                    </a:sysClr>
                  </a:solidFill>
                  <a:effectLst/>
                  <a:uLnTx/>
                  <a:uFillTx/>
                  <a:latin typeface="Arial" pitchFamily="34" charset="0"/>
                  <a:ea typeface="+mn-ea"/>
                  <a:cs typeface="Arial" pitchFamily="34" charset="0"/>
                </a:rPr>
                <a:t> Proposal</a:t>
              </a:r>
              <a:endParaRPr kumimoji="0" lang="id-ID" sz="1400" b="0" i="0" u="none" strike="noStrike" kern="1200" cap="none" spc="0" normalizeH="0" baseline="0" noProof="0" dirty="0">
                <a:ln>
                  <a:noFill/>
                </a:ln>
                <a:solidFill>
                  <a:sysClr val="windowText" lastClr="000000">
                    <a:hueOff val="0"/>
                    <a:satOff val="0"/>
                    <a:lumOff val="0"/>
                    <a:alphaOff val="0"/>
                  </a:sysClr>
                </a:solidFill>
                <a:effectLst/>
                <a:uLnTx/>
                <a:uFillTx/>
                <a:latin typeface="Arial" pitchFamily="34" charset="0"/>
                <a:ea typeface="+mn-ea"/>
                <a:cs typeface="Arial" pitchFamily="34" charset="0"/>
              </a:endParaRPr>
            </a:p>
            <a:p>
              <a:pPr marL="114300" marR="0" lvl="1" indent="-114300" algn="l" defTabSz="622300" eaLnBrk="1" fontAlgn="auto" latinLnBrk="0" hangingPunct="1">
                <a:lnSpc>
                  <a:spcPct val="100000"/>
                </a:lnSpc>
                <a:spcBef>
                  <a:spcPct val="0"/>
                </a:spcBef>
                <a:spcAft>
                  <a:spcPts val="600"/>
                </a:spcAft>
                <a:buClrTx/>
                <a:buSzTx/>
                <a:buFontTx/>
                <a:buChar char="•"/>
                <a:tabLst/>
                <a:defRPr/>
              </a:pPr>
              <a:r>
                <a:rPr kumimoji="0" lang="id-ID" sz="1400" b="0" i="0" u="none" strike="noStrike" kern="1200" cap="none" spc="0" normalizeH="0" baseline="0" noProof="0" dirty="0">
                  <a:ln>
                    <a:noFill/>
                  </a:ln>
                  <a:solidFill>
                    <a:sysClr val="windowText" lastClr="000000">
                      <a:hueOff val="0"/>
                      <a:satOff val="0"/>
                      <a:lumOff val="0"/>
                      <a:alphaOff val="0"/>
                    </a:sysClr>
                  </a:solidFill>
                  <a:effectLst/>
                  <a:uLnTx/>
                  <a:uFillTx/>
                  <a:latin typeface="Arial" pitchFamily="34" charset="0"/>
                  <a:ea typeface="+mn-ea"/>
                  <a:cs typeface="Arial" pitchFamily="34" charset="0"/>
                </a:rPr>
                <a:t>Penilaian tampilan poster, kreativitas substansi, originalitas, muatan pendidikan </a:t>
              </a:r>
              <a:endParaRPr kumimoji="0" lang="en-US" sz="1400" b="0" i="0" u="none" strike="noStrike" kern="1200" cap="none" spc="0" normalizeH="0" baseline="0" noProof="0" dirty="0">
                <a:ln>
                  <a:noFill/>
                </a:ln>
                <a:solidFill>
                  <a:sysClr val="windowText" lastClr="000000">
                    <a:hueOff val="0"/>
                    <a:satOff val="0"/>
                    <a:lumOff val="0"/>
                    <a:alphaOff val="0"/>
                  </a:sysClr>
                </a:solidFill>
                <a:effectLst/>
                <a:uLnTx/>
                <a:uFillTx/>
                <a:latin typeface="Arial" pitchFamily="34" charset="0"/>
                <a:ea typeface="+mn-ea"/>
                <a:cs typeface="Arial" pitchFamily="34" charset="0"/>
              </a:endParaRPr>
            </a:p>
            <a:p>
              <a:pPr marL="114300" marR="0" lvl="1" indent="-114300" algn="l" defTabSz="622300" eaLnBrk="1" fontAlgn="auto" latinLnBrk="0" hangingPunct="1">
                <a:lnSpc>
                  <a:spcPct val="100000"/>
                </a:lnSpc>
                <a:spcBef>
                  <a:spcPct val="0"/>
                </a:spcBef>
                <a:spcAft>
                  <a:spcPts val="600"/>
                </a:spcAft>
                <a:buClrTx/>
                <a:buSzTx/>
                <a:buFontTx/>
                <a:buChar char="•"/>
                <a:tabLst/>
                <a:defRPr/>
              </a:pPr>
              <a:r>
                <a:rPr kumimoji="0" lang="id-ID" sz="1400" b="0" i="0" u="none" strike="noStrike" kern="1200" cap="none" spc="0" normalizeH="0" baseline="0" noProof="0" dirty="0">
                  <a:ln>
                    <a:noFill/>
                  </a:ln>
                  <a:solidFill>
                    <a:sysClr val="windowText" lastClr="000000">
                      <a:hueOff val="0"/>
                      <a:satOff val="0"/>
                      <a:lumOff val="0"/>
                      <a:alphaOff val="0"/>
                    </a:sysClr>
                  </a:solidFill>
                  <a:effectLst/>
                  <a:uLnTx/>
                  <a:uFillTx/>
                  <a:latin typeface="Arial" pitchFamily="34" charset="0"/>
                  <a:ea typeface="+mn-ea"/>
                  <a:cs typeface="Arial" pitchFamily="34" charset="0"/>
                </a:rPr>
                <a:t>Jumlah </a:t>
              </a:r>
              <a:r>
                <a:rPr kumimoji="0" lang="id-ID" sz="1400" b="0" i="0" u="none" strike="noStrike" kern="1200" cap="none" spc="0" normalizeH="0" baseline="0" noProof="0" dirty="0" err="1">
                  <a:ln>
                    <a:noFill/>
                  </a:ln>
                  <a:solidFill>
                    <a:sysClr val="windowText" lastClr="000000">
                      <a:hueOff val="0"/>
                      <a:satOff val="0"/>
                      <a:lumOff val="0"/>
                      <a:alphaOff val="0"/>
                    </a:sysClr>
                  </a:solidFill>
                  <a:effectLst/>
                  <a:uLnTx/>
                  <a:uFillTx/>
                  <a:latin typeface="Arial" pitchFamily="34" charset="0"/>
                  <a:ea typeface="+mn-ea"/>
                  <a:cs typeface="Arial" pitchFamily="34" charset="0"/>
                </a:rPr>
                <a:t>like</a:t>
              </a:r>
              <a:r>
                <a:rPr kumimoji="0" lang="id-ID" sz="1400" b="0" i="0" u="none" strike="noStrike" kern="1200" cap="none" spc="0" normalizeH="0" baseline="0" noProof="0" dirty="0">
                  <a:ln>
                    <a:noFill/>
                  </a:ln>
                  <a:solidFill>
                    <a:sysClr val="windowText" lastClr="000000">
                      <a:hueOff val="0"/>
                      <a:satOff val="0"/>
                      <a:lumOff val="0"/>
                      <a:alphaOff val="0"/>
                    </a:sysClr>
                  </a:solidFill>
                  <a:effectLst/>
                  <a:uLnTx/>
                  <a:uFillTx/>
                  <a:latin typeface="Arial" pitchFamily="34" charset="0"/>
                  <a:ea typeface="+mn-ea"/>
                  <a:cs typeface="Arial" pitchFamily="34" charset="0"/>
                </a:rPr>
                <a:t> dan </a:t>
              </a:r>
              <a:r>
                <a:rPr kumimoji="0" lang="id-ID" sz="1400" b="0" i="0" u="none" strike="noStrike" kern="1200" cap="none" spc="0" normalizeH="0" baseline="0" noProof="0" dirty="0" err="1">
                  <a:ln>
                    <a:noFill/>
                  </a:ln>
                  <a:solidFill>
                    <a:sysClr val="windowText" lastClr="000000">
                      <a:hueOff val="0"/>
                      <a:satOff val="0"/>
                      <a:lumOff val="0"/>
                      <a:alphaOff val="0"/>
                    </a:sysClr>
                  </a:solidFill>
                  <a:effectLst/>
                  <a:uLnTx/>
                  <a:uFillTx/>
                  <a:latin typeface="Arial" pitchFamily="34" charset="0"/>
                  <a:ea typeface="+mn-ea"/>
                  <a:cs typeface="Arial" pitchFamily="34" charset="0"/>
                </a:rPr>
                <a:t>comment</a:t>
              </a:r>
              <a:endParaRPr kumimoji="0" lang="en-US" sz="1400" b="0" i="0" u="none" strike="noStrike" kern="1200" cap="none" spc="0" normalizeH="0" baseline="0" noProof="0" dirty="0">
                <a:ln>
                  <a:noFill/>
                </a:ln>
                <a:solidFill>
                  <a:sysClr val="windowText" lastClr="000000">
                    <a:hueOff val="0"/>
                    <a:satOff val="0"/>
                    <a:lumOff val="0"/>
                    <a:alphaOff val="0"/>
                  </a:sysClr>
                </a:solidFill>
                <a:effectLst/>
                <a:uLnTx/>
                <a:uFillTx/>
                <a:latin typeface="Arial" pitchFamily="34" charset="0"/>
                <a:ea typeface="+mn-ea"/>
                <a:cs typeface="Arial" pitchFamily="34" charset="0"/>
              </a:endParaRPr>
            </a:p>
            <a:p>
              <a:pPr marL="114300" marR="0" lvl="1" indent="-114300" algn="l" defTabSz="622300" eaLnBrk="1" fontAlgn="auto" latinLnBrk="0" hangingPunct="1">
                <a:lnSpc>
                  <a:spcPct val="100000"/>
                </a:lnSpc>
                <a:spcBef>
                  <a:spcPct val="0"/>
                </a:spcBef>
                <a:spcAft>
                  <a:spcPts val="600"/>
                </a:spcAft>
                <a:buClrTx/>
                <a:buSzTx/>
                <a:buFontTx/>
                <a:buChar char="•"/>
                <a:tabLst/>
                <a:defRPr/>
              </a:pPr>
              <a:endParaRPr kumimoji="0" lang="id-ID" sz="1400" b="0" i="0" u="none" strike="noStrike" kern="1200" cap="none" spc="0" normalizeH="0" baseline="0" noProof="0" dirty="0">
                <a:ln>
                  <a:noFill/>
                </a:ln>
                <a:solidFill>
                  <a:sysClr val="windowText" lastClr="000000">
                    <a:hueOff val="0"/>
                    <a:satOff val="0"/>
                    <a:lumOff val="0"/>
                    <a:alphaOff val="0"/>
                  </a:sysClr>
                </a:solidFill>
                <a:effectLst/>
                <a:uLnTx/>
                <a:uFillTx/>
                <a:latin typeface="Arial" pitchFamily="34" charset="0"/>
                <a:ea typeface="+mn-ea"/>
                <a:cs typeface="Arial" pitchFamily="34" charset="0"/>
              </a:endParaRPr>
            </a:p>
          </p:txBody>
        </p:sp>
      </p:grpSp>
      <p:sp>
        <p:nvSpPr>
          <p:cNvPr id="14" name="Arrow: Circular 14">
            <a:extLst>
              <a:ext uri="{FF2B5EF4-FFF2-40B4-BE49-F238E27FC236}">
                <a16:creationId xmlns:a16="http://schemas.microsoft.com/office/drawing/2014/main" id="{28015A7E-EED4-3A40-B5B0-EB962B054EDA}"/>
              </a:ext>
            </a:extLst>
          </p:cNvPr>
          <p:cNvSpPr/>
          <p:nvPr/>
        </p:nvSpPr>
        <p:spPr>
          <a:xfrm>
            <a:off x="6015466" y="1497105"/>
            <a:ext cx="3515034" cy="3515034"/>
          </a:xfrm>
          <a:prstGeom prst="circularArrow">
            <a:avLst>
              <a:gd name="adj1" fmla="val 2135"/>
              <a:gd name="adj2" fmla="val 256628"/>
              <a:gd name="adj3" fmla="val 19540335"/>
              <a:gd name="adj4" fmla="val 12547984"/>
              <a:gd name="adj5" fmla="val 2491"/>
            </a:avLst>
          </a:prstGeom>
          <a:solidFill>
            <a:schemeClr val="accent5"/>
          </a:solidFill>
          <a:ln>
            <a:noFill/>
          </a:ln>
          <a:effectLst/>
        </p:spPr>
      </p:sp>
      <p:grpSp>
        <p:nvGrpSpPr>
          <p:cNvPr id="15" name="Group 14">
            <a:extLst>
              <a:ext uri="{FF2B5EF4-FFF2-40B4-BE49-F238E27FC236}">
                <a16:creationId xmlns:a16="http://schemas.microsoft.com/office/drawing/2014/main" id="{BDA59D40-F75A-6741-A3A8-01F3114CDB35}"/>
              </a:ext>
            </a:extLst>
          </p:cNvPr>
          <p:cNvGrpSpPr/>
          <p:nvPr/>
        </p:nvGrpSpPr>
        <p:grpSpPr>
          <a:xfrm>
            <a:off x="4968372" y="2438581"/>
            <a:ext cx="2680927" cy="946489"/>
            <a:chOff x="3934030" y="1609854"/>
            <a:chExt cx="2680927" cy="946489"/>
          </a:xfrm>
        </p:grpSpPr>
        <p:sp>
          <p:nvSpPr>
            <p:cNvPr id="16" name="Rectangle: Rounded Corners 16">
              <a:extLst>
                <a:ext uri="{FF2B5EF4-FFF2-40B4-BE49-F238E27FC236}">
                  <a16:creationId xmlns:a16="http://schemas.microsoft.com/office/drawing/2014/main" id="{E1A7D2F6-7FCA-EA49-BAC6-A44FC6E8C87B}"/>
                </a:ext>
              </a:extLst>
            </p:cNvPr>
            <p:cNvSpPr/>
            <p:nvPr/>
          </p:nvSpPr>
          <p:spPr>
            <a:xfrm>
              <a:off x="3934030" y="1609854"/>
              <a:ext cx="2680927" cy="946489"/>
            </a:xfrm>
            <a:prstGeom prst="roundRect">
              <a:avLst>
                <a:gd name="adj" fmla="val 10000"/>
              </a:avLst>
            </a:prstGeom>
            <a:solidFill>
              <a:srgbClr val="3494BA">
                <a:hueOff val="0"/>
                <a:satOff val="0"/>
                <a:lumOff val="0"/>
                <a:alphaOff val="0"/>
              </a:srgbClr>
            </a:solidFill>
            <a:ln w="15875" cap="flat" cmpd="sng" algn="ctr">
              <a:solidFill>
                <a:sysClr val="window" lastClr="FFFFFF">
                  <a:hueOff val="0"/>
                  <a:satOff val="0"/>
                  <a:lumOff val="0"/>
                  <a:alphaOff val="0"/>
                </a:sysClr>
              </a:solidFill>
              <a:prstDash val="solid"/>
            </a:ln>
            <a:effectLst/>
          </p:spPr>
        </p:sp>
        <p:sp>
          <p:nvSpPr>
            <p:cNvPr id="17" name="Rectangle: Rounded Corners 12">
              <a:extLst>
                <a:ext uri="{FF2B5EF4-FFF2-40B4-BE49-F238E27FC236}">
                  <a16:creationId xmlns:a16="http://schemas.microsoft.com/office/drawing/2014/main" id="{25D341D5-D287-2947-B568-878A345F31CC}"/>
                </a:ext>
              </a:extLst>
            </p:cNvPr>
            <p:cNvSpPr txBox="1"/>
            <p:nvPr/>
          </p:nvSpPr>
          <p:spPr>
            <a:xfrm>
              <a:off x="3961752" y="1637576"/>
              <a:ext cx="2625483" cy="891045"/>
            </a:xfrm>
            <a:prstGeom prst="rect">
              <a:avLst/>
            </a:prstGeom>
            <a:noFill/>
            <a:ln>
              <a:noFill/>
            </a:ln>
            <a:effectLst/>
          </p:spPr>
          <p:txBody>
            <a:bodyPr spcFirstLastPara="0" vert="horz" wrap="square" lIns="26670" tIns="17780" rIns="26670" bIns="17780" numCol="1" spcCol="1270" anchor="ctr" anchorCtr="0">
              <a:noAutofit/>
            </a:bodyPr>
            <a:lstStyle/>
            <a:p>
              <a:pPr marL="0" marR="0" lvl="0" indent="0" algn="ctr" defTabSz="62230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err="1">
                  <a:ln>
                    <a:noFill/>
                  </a:ln>
                  <a:solidFill>
                    <a:sysClr val="window" lastClr="FFFFFF"/>
                  </a:solidFill>
                  <a:effectLst/>
                  <a:uLnTx/>
                  <a:uFillTx/>
                  <a:latin typeface="Tw Cen MT"/>
                  <a:ea typeface="+mn-ea"/>
                  <a:cs typeface="+mn-cs"/>
                </a:rPr>
                <a:t>Penjurian</a:t>
              </a:r>
              <a:r>
                <a:rPr kumimoji="0" lang="en-US" sz="1400" b="0" i="0" u="none" strike="noStrike" kern="1200" cap="none" spc="0" normalizeH="0" baseline="0" noProof="0" dirty="0">
                  <a:ln>
                    <a:noFill/>
                  </a:ln>
                  <a:solidFill>
                    <a:sysClr val="window" lastClr="FFFFFF"/>
                  </a:solidFill>
                  <a:effectLst/>
                  <a:uLnTx/>
                  <a:uFillTx/>
                  <a:latin typeface="Tw Cen MT"/>
                  <a:ea typeface="+mn-ea"/>
                  <a:cs typeface="+mn-cs"/>
                </a:rPr>
                <a:t> b</a:t>
              </a:r>
              <a:r>
                <a:rPr kumimoji="0" lang="id-ID" sz="1400" b="0" i="0" u="none" strike="noStrike" kern="1200" cap="none" spc="0" normalizeH="0" baseline="0" noProof="0" dirty="0" err="1">
                  <a:ln>
                    <a:noFill/>
                  </a:ln>
                  <a:solidFill>
                    <a:sysClr val="window" lastClr="FFFFFF"/>
                  </a:solidFill>
                  <a:effectLst/>
                  <a:uLnTx/>
                  <a:uFillTx/>
                  <a:latin typeface="Tw Cen MT"/>
                  <a:ea typeface="+mn-ea"/>
                  <a:cs typeface="+mn-cs"/>
                </a:rPr>
                <a:t>abak</a:t>
              </a:r>
              <a:r>
                <a:rPr kumimoji="0" lang="id-ID" sz="1400" b="0" i="0" u="none" strike="noStrike" kern="1200" cap="none" spc="0" normalizeH="0" baseline="0" noProof="0" dirty="0">
                  <a:ln>
                    <a:noFill/>
                  </a:ln>
                  <a:solidFill>
                    <a:sysClr val="window" lastClr="FFFFFF"/>
                  </a:solidFill>
                  <a:effectLst/>
                  <a:uLnTx/>
                  <a:uFillTx/>
                  <a:latin typeface="Tw Cen MT"/>
                  <a:ea typeface="+mn-ea"/>
                  <a:cs typeface="+mn-cs"/>
                </a:rPr>
                <a:t> </a:t>
              </a:r>
              <a:r>
                <a:rPr kumimoji="0" lang="en-US" sz="1400" b="0" i="0" u="none" strike="noStrike" kern="1200" cap="none" spc="0" normalizeH="0" baseline="0" noProof="0" dirty="0" err="1">
                  <a:ln>
                    <a:noFill/>
                  </a:ln>
                  <a:solidFill>
                    <a:sysClr val="window" lastClr="FFFFFF"/>
                  </a:solidFill>
                  <a:effectLst/>
                  <a:uLnTx/>
                  <a:uFillTx/>
                  <a:latin typeface="Tw Cen MT"/>
                  <a:ea typeface="+mn-ea"/>
                  <a:cs typeface="+mn-cs"/>
                </a:rPr>
                <a:t>Seleksi</a:t>
              </a:r>
              <a:r>
                <a:rPr kumimoji="0" lang="en-US" sz="1400" b="0" i="0" u="none" strike="noStrike" kern="1200" cap="none" spc="0" normalizeH="0" baseline="0" noProof="0" dirty="0">
                  <a:ln>
                    <a:noFill/>
                  </a:ln>
                  <a:solidFill>
                    <a:sysClr val="window" lastClr="FFFFFF"/>
                  </a:solidFill>
                  <a:effectLst/>
                  <a:uLnTx/>
                  <a:uFillTx/>
                  <a:latin typeface="Tw Cen MT"/>
                  <a:ea typeface="+mn-ea"/>
                  <a:cs typeface="+mn-cs"/>
                </a:rPr>
                <a:t> Nasional</a:t>
              </a:r>
              <a:endParaRPr kumimoji="0" lang="id-ID" sz="1400" b="0" i="0" u="none" strike="noStrike" kern="1200" cap="none" spc="0" normalizeH="0" baseline="0" noProof="0" dirty="0">
                <a:ln>
                  <a:noFill/>
                </a:ln>
                <a:solidFill>
                  <a:sysClr val="window" lastClr="FFFFFF"/>
                </a:solidFill>
                <a:effectLst/>
                <a:uLnTx/>
                <a:uFillTx/>
                <a:latin typeface="Tw Cen MT"/>
                <a:ea typeface="+mn-ea"/>
                <a:cs typeface="+mn-cs"/>
              </a:endParaRPr>
            </a:p>
            <a:p>
              <a:pPr marL="0" marR="0" lvl="0" indent="0" algn="ctr" defTabSz="62230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ysClr val="window" lastClr="FFFFFF"/>
                  </a:solidFill>
                  <a:effectLst/>
                  <a:uLnTx/>
                  <a:uFillTx/>
                  <a:latin typeface="Tw Cen MT"/>
                  <a:ea typeface="+mn-ea"/>
                  <a:cs typeface="+mn-cs"/>
                </a:rPr>
                <a:t>16 April – 2 Mei</a:t>
              </a:r>
              <a:r>
                <a:rPr kumimoji="0" lang="id-ID" sz="1400" b="0" i="0" u="none" strike="noStrike" kern="1200" cap="none" spc="0" normalizeH="0" baseline="0" noProof="0" dirty="0">
                  <a:ln>
                    <a:noFill/>
                  </a:ln>
                  <a:solidFill>
                    <a:sysClr val="window" lastClr="FFFFFF"/>
                  </a:solidFill>
                  <a:effectLst/>
                  <a:uLnTx/>
                  <a:uFillTx/>
                  <a:latin typeface="Tw Cen MT"/>
                  <a:ea typeface="+mn-ea"/>
                  <a:cs typeface="+mn-cs"/>
                </a:rPr>
                <a:t> 202</a:t>
              </a:r>
              <a:r>
                <a:rPr kumimoji="0" lang="en-US" sz="1400" b="0" i="0" u="none" strike="noStrike" kern="1200" cap="none" spc="0" normalizeH="0" baseline="0" noProof="0" dirty="0">
                  <a:ln>
                    <a:noFill/>
                  </a:ln>
                  <a:solidFill>
                    <a:sysClr val="window" lastClr="FFFFFF"/>
                  </a:solidFill>
                  <a:effectLst/>
                  <a:uLnTx/>
                  <a:uFillTx/>
                  <a:latin typeface="Tw Cen MT"/>
                  <a:ea typeface="+mn-ea"/>
                  <a:cs typeface="+mn-cs"/>
                </a:rPr>
                <a:t>4</a:t>
              </a:r>
              <a:endParaRPr kumimoji="0" lang="id-ID" sz="1400" b="0" i="0" u="none" strike="noStrike" kern="1200" cap="none" spc="0" normalizeH="0" baseline="0" noProof="0" dirty="0">
                <a:ln>
                  <a:noFill/>
                </a:ln>
                <a:solidFill>
                  <a:sysClr val="window" lastClr="FFFFFF"/>
                </a:solidFill>
                <a:effectLst/>
                <a:uLnTx/>
                <a:uFillTx/>
                <a:latin typeface="Tw Cen MT"/>
                <a:ea typeface="+mn-ea"/>
                <a:cs typeface="+mn-cs"/>
              </a:endParaRPr>
            </a:p>
          </p:txBody>
        </p:sp>
      </p:grpSp>
      <p:grpSp>
        <p:nvGrpSpPr>
          <p:cNvPr id="18" name="Group 17">
            <a:extLst>
              <a:ext uri="{FF2B5EF4-FFF2-40B4-BE49-F238E27FC236}">
                <a16:creationId xmlns:a16="http://schemas.microsoft.com/office/drawing/2014/main" id="{EBFE8B4A-F7B2-294C-8CC0-F73077816AEF}"/>
              </a:ext>
            </a:extLst>
          </p:cNvPr>
          <p:cNvGrpSpPr/>
          <p:nvPr/>
        </p:nvGrpSpPr>
        <p:grpSpPr>
          <a:xfrm>
            <a:off x="7993216" y="2581073"/>
            <a:ext cx="3845193" cy="2869980"/>
            <a:chOff x="6961846" y="1752346"/>
            <a:chExt cx="2999576" cy="2869980"/>
          </a:xfrm>
        </p:grpSpPr>
        <p:sp>
          <p:nvSpPr>
            <p:cNvPr id="19" name="Rectangle: Rounded Corners 19">
              <a:extLst>
                <a:ext uri="{FF2B5EF4-FFF2-40B4-BE49-F238E27FC236}">
                  <a16:creationId xmlns:a16="http://schemas.microsoft.com/office/drawing/2014/main" id="{91543C7C-027D-334B-B120-E2125DDB831B}"/>
                </a:ext>
              </a:extLst>
            </p:cNvPr>
            <p:cNvSpPr/>
            <p:nvPr/>
          </p:nvSpPr>
          <p:spPr>
            <a:xfrm>
              <a:off x="6961846" y="1752346"/>
              <a:ext cx="2999576" cy="2869980"/>
            </a:xfrm>
            <a:prstGeom prst="roundRect">
              <a:avLst>
                <a:gd name="adj" fmla="val 10000"/>
              </a:avLst>
            </a:prstGeom>
            <a:solidFill>
              <a:sysClr val="window" lastClr="FFFFFF">
                <a:alpha val="90000"/>
                <a:hueOff val="0"/>
                <a:satOff val="0"/>
                <a:lumOff val="0"/>
                <a:alphaOff val="0"/>
              </a:sysClr>
            </a:solidFill>
            <a:ln w="15875" cap="flat" cmpd="sng" algn="ctr">
              <a:solidFill>
                <a:srgbClr val="3494BA">
                  <a:hueOff val="0"/>
                  <a:satOff val="0"/>
                  <a:lumOff val="0"/>
                  <a:alphaOff val="0"/>
                </a:srgbClr>
              </a:solidFill>
              <a:prstDash val="solid"/>
            </a:ln>
            <a:effectLst/>
          </p:spPr>
        </p:sp>
        <p:sp>
          <p:nvSpPr>
            <p:cNvPr id="20" name="Rectangle: Rounded Corners 14">
              <a:extLst>
                <a:ext uri="{FF2B5EF4-FFF2-40B4-BE49-F238E27FC236}">
                  <a16:creationId xmlns:a16="http://schemas.microsoft.com/office/drawing/2014/main" id="{0F336EE3-A509-2940-827B-C880A56C9B5A}"/>
                </a:ext>
              </a:extLst>
            </p:cNvPr>
            <p:cNvSpPr txBox="1"/>
            <p:nvPr/>
          </p:nvSpPr>
          <p:spPr>
            <a:xfrm>
              <a:off x="7038430" y="1799776"/>
              <a:ext cx="2867484" cy="2122892"/>
            </a:xfrm>
            <a:prstGeom prst="rect">
              <a:avLst/>
            </a:prstGeom>
            <a:noFill/>
            <a:ln>
              <a:noFill/>
            </a:ln>
            <a:effectLst/>
          </p:spPr>
          <p:txBody>
            <a:bodyPr spcFirstLastPara="0" vert="horz" wrap="square" lIns="123825" tIns="123825" rIns="123825" bIns="123825" numCol="1" spcCol="1270" anchor="t" anchorCtr="0">
              <a:noAutofit/>
            </a:bodyPr>
            <a:lstStyle/>
            <a:p>
              <a:pPr marL="114300" marR="0" lvl="1" indent="-114300" algn="l" defTabSz="533400" eaLnBrk="1" fontAlgn="auto" latinLnBrk="0" hangingPunct="1">
                <a:lnSpc>
                  <a:spcPct val="90000"/>
                </a:lnSpc>
                <a:spcBef>
                  <a:spcPct val="0"/>
                </a:spcBef>
                <a:spcAft>
                  <a:spcPts val="600"/>
                </a:spcAft>
                <a:buClrTx/>
                <a:buSzTx/>
                <a:buFontTx/>
                <a:buChar char="•"/>
                <a:tabLst/>
                <a:defRPr/>
              </a:pPr>
              <a:r>
                <a:rPr kumimoji="0" lang="id-ID" sz="1200" b="0" i="0" u="none" strike="noStrike" kern="1200" cap="none" spc="0" normalizeH="0" baseline="0" noProof="0" dirty="0">
                  <a:ln>
                    <a:noFill/>
                  </a:ln>
                  <a:solidFill>
                    <a:sysClr val="windowText" lastClr="000000">
                      <a:hueOff val="0"/>
                      <a:satOff val="0"/>
                      <a:lumOff val="0"/>
                      <a:alphaOff val="0"/>
                    </a:sysClr>
                  </a:solidFill>
                  <a:effectLst/>
                  <a:uLnTx/>
                  <a:uFillTx/>
                  <a:latin typeface="Arial" pitchFamily="34" charset="0"/>
                  <a:ea typeface="+mn-ea"/>
                  <a:cs typeface="Arial" pitchFamily="34" charset="0"/>
                </a:rPr>
                <a:t>Pembuatan video </a:t>
              </a:r>
              <a:r>
                <a:rPr kumimoji="0" lang="en-US" sz="1200" b="0" i="0" u="none" strike="noStrike" kern="1200" cap="none" spc="0" normalizeH="0" baseline="0" noProof="0" dirty="0">
                  <a:ln>
                    <a:noFill/>
                  </a:ln>
                  <a:solidFill>
                    <a:sysClr val="windowText" lastClr="000000">
                      <a:hueOff val="0"/>
                      <a:satOff val="0"/>
                      <a:lumOff val="0"/>
                      <a:alphaOff val="0"/>
                    </a:sysClr>
                  </a:solidFill>
                  <a:effectLst/>
                  <a:uLnTx/>
                  <a:uFillTx/>
                  <a:latin typeface="Arial" pitchFamily="34" charset="0"/>
                  <a:ea typeface="+mn-ea"/>
                  <a:cs typeface="Arial" pitchFamily="34" charset="0"/>
                </a:rPr>
                <a:t>proses pembuatan poster (</a:t>
              </a:r>
              <a:r>
                <a:rPr kumimoji="0" lang="en-US" sz="1200" b="0" i="0" u="none" strike="noStrike" kern="1200" cap="none" spc="0" normalizeH="0" baseline="0" noProof="0" dirty="0" err="1">
                  <a:ln>
                    <a:noFill/>
                  </a:ln>
                  <a:solidFill>
                    <a:sysClr val="windowText" lastClr="000000">
                      <a:hueOff val="0"/>
                      <a:satOff val="0"/>
                      <a:lumOff val="0"/>
                      <a:alphaOff val="0"/>
                    </a:sysClr>
                  </a:solidFill>
                  <a:effectLst/>
                  <a:uLnTx/>
                  <a:uFillTx/>
                  <a:latin typeface="Arial" pitchFamily="34" charset="0"/>
                  <a:ea typeface="+mn-ea"/>
                  <a:cs typeface="Arial" pitchFamily="34" charset="0"/>
                </a:rPr>
                <a:t>maksimum</a:t>
              </a:r>
              <a:r>
                <a:rPr kumimoji="0" lang="en-US" sz="1200" b="0" i="0" u="none" strike="noStrike" kern="1200" cap="none" spc="0" normalizeH="0" baseline="0" noProof="0" dirty="0">
                  <a:ln>
                    <a:noFill/>
                  </a:ln>
                  <a:solidFill>
                    <a:sysClr val="windowText" lastClr="000000">
                      <a:hueOff val="0"/>
                      <a:satOff val="0"/>
                      <a:lumOff val="0"/>
                      <a:alphaOff val="0"/>
                    </a:sysClr>
                  </a:solidFill>
                  <a:effectLst/>
                  <a:uLnTx/>
                  <a:uFillTx/>
                  <a:latin typeface="Arial" pitchFamily="34" charset="0"/>
                  <a:ea typeface="+mn-ea"/>
                  <a:cs typeface="Arial" pitchFamily="34" charset="0"/>
                </a:rPr>
                <a:t> 3 menit) dan PPT </a:t>
              </a:r>
              <a:r>
                <a:rPr kumimoji="0" lang="en-US" sz="1200" b="0" i="0" u="none" strike="noStrike" kern="1200" cap="none" spc="0" normalizeH="0" baseline="0" noProof="0" dirty="0" err="1">
                  <a:ln>
                    <a:noFill/>
                  </a:ln>
                  <a:solidFill>
                    <a:sysClr val="windowText" lastClr="000000">
                      <a:hueOff val="0"/>
                      <a:satOff val="0"/>
                      <a:lumOff val="0"/>
                      <a:alphaOff val="0"/>
                    </a:sysClr>
                  </a:solidFill>
                  <a:effectLst/>
                  <a:uLnTx/>
                  <a:uFillTx/>
                  <a:latin typeface="Arial" pitchFamily="34" charset="0"/>
                  <a:ea typeface="+mn-ea"/>
                  <a:cs typeface="Arial" pitchFamily="34" charset="0"/>
                </a:rPr>
                <a:t>presentasi</a:t>
              </a:r>
              <a:r>
                <a:rPr kumimoji="0" lang="en-US" sz="1200" b="0" i="0" u="none" strike="noStrike" kern="1200" cap="none" spc="0" normalizeH="0" baseline="0" noProof="0" dirty="0">
                  <a:ln>
                    <a:noFill/>
                  </a:ln>
                  <a:solidFill>
                    <a:sysClr val="windowText" lastClr="000000">
                      <a:hueOff val="0"/>
                      <a:satOff val="0"/>
                      <a:lumOff val="0"/>
                      <a:alphaOff val="0"/>
                    </a:sysClr>
                  </a:solidFill>
                  <a:effectLst/>
                  <a:uLnTx/>
                  <a:uFillTx/>
                  <a:latin typeface="Arial" pitchFamily="34" charset="0"/>
                  <a:ea typeface="+mn-ea"/>
                  <a:cs typeface="Arial" pitchFamily="34" charset="0"/>
                </a:rPr>
                <a:t> (</a:t>
              </a:r>
              <a:r>
                <a:rPr kumimoji="0" lang="en-US" sz="1200" b="0" i="0" u="none" strike="noStrike" kern="1200" cap="none" spc="0" normalizeH="0" baseline="0" noProof="0" dirty="0" err="1">
                  <a:ln>
                    <a:noFill/>
                  </a:ln>
                  <a:solidFill>
                    <a:sysClr val="windowText" lastClr="000000">
                      <a:hueOff val="0"/>
                      <a:satOff val="0"/>
                      <a:lumOff val="0"/>
                      <a:alphaOff val="0"/>
                    </a:sysClr>
                  </a:solidFill>
                  <a:effectLst/>
                  <a:uLnTx/>
                  <a:uFillTx/>
                  <a:latin typeface="Arial" pitchFamily="34" charset="0"/>
                  <a:ea typeface="+mn-ea"/>
                  <a:cs typeface="Arial" pitchFamily="34" charset="0"/>
                </a:rPr>
                <a:t>maksimum</a:t>
              </a:r>
              <a:r>
                <a:rPr kumimoji="0" lang="en-US" sz="1200" b="0" i="0" u="none" strike="noStrike" kern="1200" cap="none" spc="0" normalizeH="0" baseline="0" noProof="0" dirty="0">
                  <a:ln>
                    <a:noFill/>
                  </a:ln>
                  <a:solidFill>
                    <a:sysClr val="windowText" lastClr="000000">
                      <a:hueOff val="0"/>
                      <a:satOff val="0"/>
                      <a:lumOff val="0"/>
                      <a:alphaOff val="0"/>
                    </a:sysClr>
                  </a:solidFill>
                  <a:effectLst/>
                  <a:uLnTx/>
                  <a:uFillTx/>
                  <a:latin typeface="Arial" pitchFamily="34" charset="0"/>
                  <a:ea typeface="+mn-ea"/>
                  <a:cs typeface="Arial" pitchFamily="34" charset="0"/>
                </a:rPr>
                <a:t> 7 menit) dan </a:t>
              </a:r>
              <a:r>
                <a:rPr kumimoji="0" lang="en-US" sz="1200" b="0" i="0" u="none" strike="noStrike" kern="1200" cap="none" spc="0" normalizeH="0" baseline="0" noProof="0" dirty="0" err="1">
                  <a:ln>
                    <a:noFill/>
                  </a:ln>
                  <a:solidFill>
                    <a:sysClr val="windowText" lastClr="000000">
                      <a:hueOff val="0"/>
                      <a:satOff val="0"/>
                      <a:lumOff val="0"/>
                      <a:alphaOff val="0"/>
                    </a:sysClr>
                  </a:solidFill>
                  <a:effectLst/>
                  <a:uLnTx/>
                  <a:uFillTx/>
                  <a:latin typeface="Arial" pitchFamily="34" charset="0"/>
                  <a:ea typeface="+mn-ea"/>
                  <a:cs typeface="Arial" pitchFamily="34" charset="0"/>
                </a:rPr>
                <a:t>cetak</a:t>
              </a:r>
              <a:r>
                <a:rPr kumimoji="0" lang="en-US" sz="1200" b="0" i="0" u="none" strike="noStrike" kern="1200" cap="none" spc="0" normalizeH="0" baseline="0" noProof="0" dirty="0">
                  <a:ln>
                    <a:noFill/>
                  </a:ln>
                  <a:solidFill>
                    <a:sysClr val="windowText" lastClr="000000">
                      <a:hueOff val="0"/>
                      <a:satOff val="0"/>
                      <a:lumOff val="0"/>
                      <a:alphaOff val="0"/>
                    </a:sysClr>
                  </a:solidFill>
                  <a:effectLst/>
                  <a:uLnTx/>
                  <a:uFillTx/>
                  <a:latin typeface="Arial" pitchFamily="34" charset="0"/>
                  <a:ea typeface="+mn-ea"/>
                  <a:cs typeface="Arial" pitchFamily="34" charset="0"/>
                </a:rPr>
                <a:t> poster dengan </a:t>
              </a:r>
              <a:r>
                <a:rPr kumimoji="0" lang="en-US" sz="1200" b="0" i="0" u="none" strike="noStrike" kern="1200" cap="none" spc="0" normalizeH="0" baseline="0" noProof="0" dirty="0" err="1">
                  <a:ln>
                    <a:noFill/>
                  </a:ln>
                  <a:solidFill>
                    <a:sysClr val="windowText" lastClr="000000">
                      <a:hueOff val="0"/>
                      <a:satOff val="0"/>
                      <a:lumOff val="0"/>
                      <a:alphaOff val="0"/>
                    </a:sysClr>
                  </a:solidFill>
                  <a:effectLst/>
                  <a:uLnTx/>
                  <a:uFillTx/>
                  <a:latin typeface="Arial" pitchFamily="34" charset="0"/>
                  <a:ea typeface="+mn-ea"/>
                  <a:cs typeface="Arial" pitchFamily="34" charset="0"/>
                </a:rPr>
                <a:t>ukuran</a:t>
              </a:r>
              <a:r>
                <a:rPr kumimoji="0" lang="en-US" sz="1200" b="0" i="0" u="none" strike="noStrike" kern="1200" cap="none" spc="0" normalizeH="0" baseline="0" noProof="0" dirty="0">
                  <a:ln>
                    <a:noFill/>
                  </a:ln>
                  <a:solidFill>
                    <a:sysClr val="windowText" lastClr="000000">
                      <a:hueOff val="0"/>
                      <a:satOff val="0"/>
                      <a:lumOff val="0"/>
                      <a:alphaOff val="0"/>
                    </a:sysClr>
                  </a:solidFill>
                  <a:effectLst/>
                  <a:uLnTx/>
                  <a:uFillTx/>
                  <a:latin typeface="Arial" pitchFamily="34" charset="0"/>
                  <a:ea typeface="+mn-ea"/>
                  <a:cs typeface="Arial" pitchFamily="34" charset="0"/>
                </a:rPr>
                <a:t> 100 cm x 80 cm </a:t>
              </a:r>
              <a:r>
                <a:rPr kumimoji="0" lang="en-US" sz="1200" b="0" i="0" u="none" strike="noStrike" kern="1200" cap="none" spc="0" normalizeH="0" baseline="0" noProof="0" dirty="0" err="1">
                  <a:ln>
                    <a:noFill/>
                  </a:ln>
                  <a:solidFill>
                    <a:sysClr val="windowText" lastClr="000000">
                      <a:hueOff val="0"/>
                      <a:satOff val="0"/>
                      <a:lumOff val="0"/>
                      <a:alphaOff val="0"/>
                    </a:sysClr>
                  </a:solidFill>
                  <a:effectLst/>
                  <a:uLnTx/>
                  <a:uFillTx/>
                  <a:latin typeface="Arial" pitchFamily="34" charset="0"/>
                  <a:ea typeface="+mn-ea"/>
                  <a:cs typeface="Arial" pitchFamily="34" charset="0"/>
                </a:rPr>
                <a:t>tanpa</a:t>
              </a:r>
              <a:r>
                <a:rPr kumimoji="0" lang="en-US" sz="1200" b="0" i="0" u="none" strike="noStrike" kern="1200" cap="none" spc="0" normalizeH="0" baseline="0" noProof="0" dirty="0">
                  <a:ln>
                    <a:noFill/>
                  </a:ln>
                  <a:solidFill>
                    <a:sysClr val="windowText" lastClr="000000">
                      <a:hueOff val="0"/>
                      <a:satOff val="0"/>
                      <a:lumOff val="0"/>
                      <a:alphaOff val="0"/>
                    </a:sysClr>
                  </a:solidFill>
                  <a:effectLst/>
                  <a:uLnTx/>
                  <a:uFillTx/>
                  <a:latin typeface="Arial" pitchFamily="34" charset="0"/>
                  <a:ea typeface="+mn-ea"/>
                  <a:cs typeface="Arial" pitchFamily="34" charset="0"/>
                </a:rPr>
                <a:t> </a:t>
              </a:r>
              <a:r>
                <a:rPr kumimoji="0" lang="en-US" sz="1200" b="0" i="0" u="none" strike="noStrike" kern="1200" cap="none" spc="0" normalizeH="0" baseline="0" noProof="0" dirty="0" err="1">
                  <a:ln>
                    <a:noFill/>
                  </a:ln>
                  <a:solidFill>
                    <a:sysClr val="windowText" lastClr="000000">
                      <a:hueOff val="0"/>
                      <a:satOff val="0"/>
                      <a:lumOff val="0"/>
                      <a:alphaOff val="0"/>
                    </a:sysClr>
                  </a:solidFill>
                  <a:effectLst/>
                  <a:uLnTx/>
                  <a:uFillTx/>
                  <a:latin typeface="Arial" pitchFamily="34" charset="0"/>
                  <a:ea typeface="+mn-ea"/>
                  <a:cs typeface="Arial" pitchFamily="34" charset="0"/>
                </a:rPr>
                <a:t>bingkai</a:t>
              </a:r>
              <a:endParaRPr kumimoji="0" lang="id-ID" sz="1100" b="0" i="0" u="none" strike="noStrike" kern="1200" cap="none" spc="0" normalizeH="0" baseline="0" noProof="0" dirty="0">
                <a:ln>
                  <a:noFill/>
                </a:ln>
                <a:solidFill>
                  <a:sysClr val="windowText" lastClr="000000">
                    <a:hueOff val="0"/>
                    <a:satOff val="0"/>
                    <a:lumOff val="0"/>
                    <a:alphaOff val="0"/>
                  </a:sysClr>
                </a:solidFill>
                <a:effectLst/>
                <a:uLnTx/>
                <a:uFillTx/>
                <a:latin typeface="Tw Cen MT"/>
                <a:ea typeface="+mn-ea"/>
                <a:cs typeface="+mn-cs"/>
              </a:endParaRPr>
            </a:p>
            <a:p>
              <a:pPr marL="114300" marR="0" lvl="1" indent="-114300" algn="l" defTabSz="533400" eaLnBrk="1" fontAlgn="auto" latinLnBrk="0" hangingPunct="1">
                <a:lnSpc>
                  <a:spcPct val="90000"/>
                </a:lnSpc>
                <a:spcBef>
                  <a:spcPct val="0"/>
                </a:spcBef>
                <a:spcAft>
                  <a:spcPts val="600"/>
                </a:spcAft>
                <a:buClrTx/>
                <a:buSzTx/>
                <a:buFontTx/>
                <a:buChar char="•"/>
                <a:tabLst/>
                <a:defRPr/>
              </a:pPr>
              <a:r>
                <a:rPr kumimoji="0" lang="id-ID" sz="1200" b="0" i="0" u="none" strike="noStrike" kern="1200" cap="none" spc="0" normalizeH="0" baseline="0" noProof="0" dirty="0">
                  <a:ln>
                    <a:noFill/>
                  </a:ln>
                  <a:solidFill>
                    <a:sysClr val="windowText" lastClr="000000">
                      <a:hueOff val="0"/>
                      <a:satOff val="0"/>
                      <a:lumOff val="0"/>
                      <a:alphaOff val="0"/>
                    </a:sysClr>
                  </a:solidFill>
                  <a:effectLst/>
                  <a:uLnTx/>
                  <a:uFillTx/>
                  <a:latin typeface="Arial" pitchFamily="34" charset="0"/>
                  <a:ea typeface="+mn-ea"/>
                  <a:cs typeface="Arial" pitchFamily="34" charset="0"/>
                </a:rPr>
                <a:t>Unggah video </a:t>
              </a:r>
              <a:r>
                <a:rPr kumimoji="0" lang="en-US" sz="1200" b="0" i="0" u="none" strike="noStrike" kern="1200" cap="none" spc="0" normalizeH="0" baseline="0" noProof="0" dirty="0" err="1">
                  <a:ln>
                    <a:noFill/>
                  </a:ln>
                  <a:solidFill>
                    <a:sysClr val="windowText" lastClr="000000">
                      <a:hueOff val="0"/>
                      <a:satOff val="0"/>
                      <a:lumOff val="0"/>
                      <a:alphaOff val="0"/>
                    </a:sysClr>
                  </a:solidFill>
                  <a:effectLst/>
                  <a:uLnTx/>
                  <a:uFillTx/>
                  <a:latin typeface="Arial" pitchFamily="34" charset="0"/>
                  <a:ea typeface="+mn-ea"/>
                  <a:cs typeface="Arial" pitchFamily="34" charset="0"/>
                </a:rPr>
                <a:t>pembuatan</a:t>
              </a:r>
              <a:r>
                <a:rPr kumimoji="0" lang="en-US" sz="1200" b="0" i="0" u="none" strike="noStrike" kern="1200" cap="none" spc="0" normalizeH="0" baseline="0" noProof="0" dirty="0">
                  <a:ln>
                    <a:noFill/>
                  </a:ln>
                  <a:solidFill>
                    <a:sysClr val="windowText" lastClr="000000">
                      <a:hueOff val="0"/>
                      <a:satOff val="0"/>
                      <a:lumOff val="0"/>
                      <a:alphaOff val="0"/>
                    </a:sysClr>
                  </a:solidFill>
                  <a:effectLst/>
                  <a:uLnTx/>
                  <a:uFillTx/>
                  <a:latin typeface="Arial" pitchFamily="34" charset="0"/>
                  <a:ea typeface="+mn-ea"/>
                  <a:cs typeface="Arial" pitchFamily="34" charset="0"/>
                </a:rPr>
                <a:t> poster </a:t>
              </a:r>
              <a:r>
                <a:rPr kumimoji="0" lang="id-ID" sz="1200" b="0" i="0" u="none" strike="noStrike" kern="1200" cap="none" spc="0" normalizeH="0" baseline="0" noProof="0" dirty="0">
                  <a:ln>
                    <a:noFill/>
                  </a:ln>
                  <a:solidFill>
                    <a:sysClr val="windowText" lastClr="000000">
                      <a:hueOff val="0"/>
                      <a:satOff val="0"/>
                      <a:lumOff val="0"/>
                      <a:alphaOff val="0"/>
                    </a:sysClr>
                  </a:solidFill>
                  <a:effectLst/>
                  <a:uLnTx/>
                  <a:uFillTx/>
                  <a:latin typeface="Arial" pitchFamily="34" charset="0"/>
                  <a:ea typeface="+mn-ea"/>
                  <a:cs typeface="Arial" pitchFamily="34" charset="0"/>
                </a:rPr>
                <a:t>ke yuotube</a:t>
              </a:r>
              <a:r>
                <a:rPr kumimoji="0" lang="en-US" sz="1200" b="0" i="0" u="none" strike="noStrike" kern="1200" cap="none" spc="0" normalizeH="0" baseline="0" noProof="0" dirty="0">
                  <a:ln>
                    <a:noFill/>
                  </a:ln>
                  <a:solidFill>
                    <a:sysClr val="windowText" lastClr="000000">
                      <a:hueOff val="0"/>
                      <a:satOff val="0"/>
                      <a:lumOff val="0"/>
                      <a:alphaOff val="0"/>
                    </a:sysClr>
                  </a:solidFill>
                  <a:effectLst/>
                  <a:uLnTx/>
                  <a:uFillTx/>
                  <a:latin typeface="Arial" pitchFamily="34" charset="0"/>
                  <a:ea typeface="+mn-ea"/>
                  <a:cs typeface="Arial" pitchFamily="34" charset="0"/>
                </a:rPr>
                <a:t> </a:t>
              </a:r>
              <a:endParaRPr kumimoji="0" lang="id-ID" sz="1200" b="0" i="0" u="none" strike="noStrike" kern="1200" cap="none" spc="0" normalizeH="0" baseline="0" noProof="0" dirty="0">
                <a:ln>
                  <a:noFill/>
                </a:ln>
                <a:solidFill>
                  <a:sysClr val="windowText" lastClr="000000">
                    <a:hueOff val="0"/>
                    <a:satOff val="0"/>
                    <a:lumOff val="0"/>
                    <a:alphaOff val="0"/>
                  </a:sysClr>
                </a:solidFill>
                <a:effectLst/>
                <a:uLnTx/>
                <a:uFillTx/>
                <a:latin typeface="Arial" pitchFamily="34" charset="0"/>
                <a:ea typeface="+mn-ea"/>
                <a:cs typeface="Arial" pitchFamily="34" charset="0"/>
              </a:endParaRPr>
            </a:p>
            <a:p>
              <a:pPr marL="114300" marR="0" lvl="1" indent="-114300" algn="l" defTabSz="533400" eaLnBrk="1" fontAlgn="auto" latinLnBrk="0" hangingPunct="1">
                <a:lnSpc>
                  <a:spcPct val="90000"/>
                </a:lnSpc>
                <a:spcBef>
                  <a:spcPct val="0"/>
                </a:spcBef>
                <a:spcAft>
                  <a:spcPts val="600"/>
                </a:spcAft>
                <a:buClrTx/>
                <a:buSzTx/>
                <a:buFontTx/>
                <a:buChar char="•"/>
                <a:tabLst/>
                <a:defRPr/>
              </a:pPr>
              <a:r>
                <a:rPr kumimoji="0" lang="id-ID" sz="1200" b="0" i="0" u="none" strike="noStrike" kern="1200" cap="none" spc="0" normalizeH="0" baseline="0" noProof="0" dirty="0">
                  <a:ln>
                    <a:noFill/>
                  </a:ln>
                  <a:solidFill>
                    <a:sysClr val="windowText" lastClr="000000">
                      <a:hueOff val="0"/>
                      <a:satOff val="0"/>
                      <a:lumOff val="0"/>
                      <a:alphaOff val="0"/>
                    </a:sysClr>
                  </a:solidFill>
                  <a:effectLst/>
                  <a:uLnTx/>
                  <a:uFillTx/>
                  <a:latin typeface="Arial" pitchFamily="34" charset="0"/>
                  <a:ea typeface="+mn-ea"/>
                  <a:cs typeface="Arial" pitchFamily="34" charset="0"/>
                </a:rPr>
                <a:t>Pendaftaran Tim Finalis</a:t>
              </a:r>
              <a:r>
                <a:rPr kumimoji="0" lang="en-US" sz="1200" b="0" i="0" u="none" strike="noStrike" kern="1200" cap="none" spc="0" normalizeH="0" baseline="0" noProof="0" dirty="0">
                  <a:ln>
                    <a:noFill/>
                  </a:ln>
                  <a:solidFill>
                    <a:sysClr val="windowText" lastClr="000000">
                      <a:hueOff val="0"/>
                      <a:satOff val="0"/>
                      <a:lumOff val="0"/>
                      <a:alphaOff val="0"/>
                    </a:sysClr>
                  </a:solidFill>
                  <a:effectLst/>
                  <a:uLnTx/>
                  <a:uFillTx/>
                  <a:latin typeface="Arial" pitchFamily="34" charset="0"/>
                  <a:ea typeface="+mn-ea"/>
                  <a:cs typeface="Arial" pitchFamily="34" charset="0"/>
                </a:rPr>
                <a:t> </a:t>
              </a:r>
              <a:r>
                <a:rPr kumimoji="0" lang="en-US" sz="1200" b="0" i="0" u="none" strike="noStrike" kern="1200" cap="none" spc="0" normalizeH="0" baseline="0" noProof="0" dirty="0" err="1">
                  <a:ln>
                    <a:noFill/>
                  </a:ln>
                  <a:solidFill>
                    <a:sysClr val="windowText" lastClr="000000">
                      <a:hueOff val="0"/>
                      <a:satOff val="0"/>
                      <a:lumOff val="0"/>
                      <a:alphaOff val="0"/>
                    </a:sysClr>
                  </a:solidFill>
                  <a:effectLst/>
                  <a:uLnTx/>
                  <a:uFillTx/>
                  <a:latin typeface="Arial" pitchFamily="34" charset="0"/>
                  <a:ea typeface="+mn-ea"/>
                  <a:cs typeface="Arial" pitchFamily="34" charset="0"/>
                </a:rPr>
                <a:t>dengan</a:t>
              </a:r>
              <a:r>
                <a:rPr kumimoji="0" lang="en-US" sz="1200" b="0" i="0" u="none" strike="noStrike" kern="1200" cap="none" spc="0" normalizeH="0" baseline="0" noProof="0" dirty="0">
                  <a:ln>
                    <a:noFill/>
                  </a:ln>
                  <a:solidFill>
                    <a:sysClr val="windowText" lastClr="000000">
                      <a:hueOff val="0"/>
                      <a:satOff val="0"/>
                      <a:lumOff val="0"/>
                      <a:alphaOff val="0"/>
                    </a:sysClr>
                  </a:solidFill>
                  <a:effectLst/>
                  <a:uLnTx/>
                  <a:uFillTx/>
                  <a:latin typeface="Arial" pitchFamily="34" charset="0"/>
                  <a:ea typeface="+mn-ea"/>
                  <a:cs typeface="Arial" pitchFamily="34" charset="0"/>
                </a:rPr>
                <a:t> </a:t>
              </a:r>
              <a:r>
                <a:rPr kumimoji="0" lang="en-US" sz="1200" b="0" i="0" u="none" strike="noStrike" kern="1200" cap="none" spc="0" normalizeH="0" baseline="0" noProof="0" dirty="0" err="1">
                  <a:ln>
                    <a:noFill/>
                  </a:ln>
                  <a:solidFill>
                    <a:sysClr val="windowText" lastClr="000000">
                      <a:hueOff val="0"/>
                      <a:satOff val="0"/>
                      <a:lumOff val="0"/>
                      <a:alphaOff val="0"/>
                    </a:sysClr>
                  </a:solidFill>
                  <a:effectLst/>
                  <a:uLnTx/>
                  <a:uFillTx/>
                  <a:latin typeface="Arial" pitchFamily="34" charset="0"/>
                  <a:ea typeface="+mn-ea"/>
                  <a:cs typeface="Arial" pitchFamily="34" charset="0"/>
                </a:rPr>
                <a:t>pengiriman</a:t>
              </a:r>
              <a:r>
                <a:rPr kumimoji="0" lang="en-US" sz="1200" b="0" i="0" u="none" strike="noStrike" kern="1200" cap="none" spc="0" normalizeH="0" baseline="0" noProof="0" dirty="0">
                  <a:ln>
                    <a:noFill/>
                  </a:ln>
                  <a:solidFill>
                    <a:sysClr val="windowText" lastClr="000000">
                      <a:hueOff val="0"/>
                      <a:satOff val="0"/>
                      <a:lumOff val="0"/>
                      <a:alphaOff val="0"/>
                    </a:sysClr>
                  </a:solidFill>
                  <a:effectLst/>
                  <a:uLnTx/>
                  <a:uFillTx/>
                  <a:latin typeface="Arial" pitchFamily="34" charset="0"/>
                  <a:ea typeface="+mn-ea"/>
                  <a:cs typeface="Arial" pitchFamily="34" charset="0"/>
                </a:rPr>
                <a:t> PPT dan link </a:t>
              </a:r>
              <a:r>
                <a:rPr kumimoji="0" lang="en-US" sz="1200" b="0" i="0" u="none" strike="noStrike" kern="1200" cap="none" spc="0" normalizeH="0" baseline="0" noProof="0" dirty="0" err="1">
                  <a:ln>
                    <a:noFill/>
                  </a:ln>
                  <a:solidFill>
                    <a:sysClr val="windowText" lastClr="000000">
                      <a:hueOff val="0"/>
                      <a:satOff val="0"/>
                      <a:lumOff val="0"/>
                      <a:alphaOff val="0"/>
                    </a:sysClr>
                  </a:solidFill>
                  <a:effectLst/>
                  <a:uLnTx/>
                  <a:uFillTx/>
                  <a:latin typeface="Arial" pitchFamily="34" charset="0"/>
                  <a:ea typeface="+mn-ea"/>
                  <a:cs typeface="Arial" pitchFamily="34" charset="0"/>
                </a:rPr>
                <a:t>youtube</a:t>
              </a:r>
              <a:r>
                <a:rPr kumimoji="0" lang="en-US" sz="1200" b="0" i="0" u="none" strike="noStrike" kern="1200" cap="none" spc="0" normalizeH="0" baseline="0" noProof="0" dirty="0">
                  <a:ln>
                    <a:noFill/>
                  </a:ln>
                  <a:solidFill>
                    <a:sysClr val="windowText" lastClr="000000">
                      <a:hueOff val="0"/>
                      <a:satOff val="0"/>
                      <a:lumOff val="0"/>
                      <a:alphaOff val="0"/>
                    </a:sysClr>
                  </a:solidFill>
                  <a:effectLst/>
                  <a:uLnTx/>
                  <a:uFillTx/>
                  <a:latin typeface="Arial" pitchFamily="34" charset="0"/>
                  <a:ea typeface="+mn-ea"/>
                  <a:cs typeface="Arial" pitchFamily="34" charset="0"/>
                </a:rPr>
                <a:t> video dan file poster </a:t>
              </a:r>
              <a:r>
                <a:rPr kumimoji="0" lang="en-US" sz="1200" b="0" i="0" u="none" strike="noStrike" kern="1200" cap="none" spc="0" normalizeH="0" baseline="0" noProof="0" dirty="0" err="1">
                  <a:ln>
                    <a:noFill/>
                  </a:ln>
                  <a:solidFill>
                    <a:sysClr val="windowText" lastClr="000000">
                      <a:hueOff val="0"/>
                      <a:satOff val="0"/>
                      <a:lumOff val="0"/>
                      <a:alphaOff val="0"/>
                    </a:sysClr>
                  </a:solidFill>
                  <a:effectLst/>
                  <a:uLnTx/>
                  <a:uFillTx/>
                  <a:latin typeface="Arial" pitchFamily="34" charset="0"/>
                  <a:ea typeface="+mn-ea"/>
                  <a:cs typeface="Arial" pitchFamily="34" charset="0"/>
                </a:rPr>
                <a:t>asli</a:t>
              </a:r>
              <a:r>
                <a:rPr kumimoji="0" lang="en-US" sz="1200" b="0" i="0" u="none" strike="noStrike" kern="1200" cap="none" spc="0" normalizeH="0" baseline="0" noProof="0" dirty="0">
                  <a:ln>
                    <a:noFill/>
                  </a:ln>
                  <a:solidFill>
                    <a:sysClr val="windowText" lastClr="000000">
                      <a:hueOff val="0"/>
                      <a:satOff val="0"/>
                      <a:lumOff val="0"/>
                      <a:alphaOff val="0"/>
                    </a:sysClr>
                  </a:solidFill>
                  <a:effectLst/>
                  <a:uLnTx/>
                  <a:uFillTx/>
                  <a:latin typeface="Arial" pitchFamily="34" charset="0"/>
                  <a:ea typeface="+mn-ea"/>
                  <a:cs typeface="Arial" pitchFamily="34" charset="0"/>
                </a:rPr>
                <a:t> format A2.</a:t>
              </a:r>
              <a:endParaRPr kumimoji="0" lang="id-ID" sz="1200" b="0" i="0" u="none" strike="noStrike" kern="1200" cap="none" spc="0" normalizeH="0" baseline="0" noProof="0" dirty="0">
                <a:ln>
                  <a:noFill/>
                </a:ln>
                <a:solidFill>
                  <a:sysClr val="windowText" lastClr="000000">
                    <a:hueOff val="0"/>
                    <a:satOff val="0"/>
                    <a:lumOff val="0"/>
                    <a:alphaOff val="0"/>
                  </a:sysClr>
                </a:solidFill>
                <a:effectLst/>
                <a:uLnTx/>
                <a:uFillTx/>
                <a:latin typeface="Arial" pitchFamily="34" charset="0"/>
                <a:ea typeface="+mn-ea"/>
                <a:cs typeface="Arial" pitchFamily="34" charset="0"/>
              </a:endParaRPr>
            </a:p>
            <a:p>
              <a:pPr marL="114300" marR="0" lvl="1" indent="-114300" algn="l" defTabSz="533400" eaLnBrk="1" fontAlgn="auto" latinLnBrk="0" hangingPunct="1">
                <a:lnSpc>
                  <a:spcPct val="90000"/>
                </a:lnSpc>
                <a:spcBef>
                  <a:spcPct val="0"/>
                </a:spcBef>
                <a:spcAft>
                  <a:spcPts val="600"/>
                </a:spcAft>
                <a:buClrTx/>
                <a:buSzTx/>
                <a:buFontTx/>
                <a:buChar char="•"/>
                <a:tabLst/>
                <a:defRPr/>
              </a:pPr>
              <a:r>
                <a:rPr lang="en-US" sz="1200" dirty="0">
                  <a:solidFill>
                    <a:sysClr val="windowText" lastClr="000000">
                      <a:hueOff val="0"/>
                      <a:satOff val="0"/>
                      <a:lumOff val="0"/>
                      <a:alphaOff val="0"/>
                    </a:sysClr>
                  </a:solidFill>
                  <a:latin typeface="Arial" pitchFamily="34" charset="0"/>
                  <a:cs typeface="Arial" pitchFamily="34" charset="0"/>
                </a:rPr>
                <a:t>Babak Final: </a:t>
              </a:r>
              <a:r>
                <a:rPr lang="en-US" sz="1200" dirty="0" err="1">
                  <a:solidFill>
                    <a:sysClr val="windowText" lastClr="000000">
                      <a:hueOff val="0"/>
                      <a:satOff val="0"/>
                      <a:lumOff val="0"/>
                      <a:alphaOff val="0"/>
                    </a:sysClr>
                  </a:solidFill>
                  <a:latin typeface="Arial" pitchFamily="34" charset="0"/>
                  <a:cs typeface="Arial" pitchFamily="34" charset="0"/>
                </a:rPr>
                <a:t>Pemajangan</a:t>
              </a:r>
              <a:r>
                <a:rPr lang="en-US" sz="1200" dirty="0">
                  <a:solidFill>
                    <a:sysClr val="windowText" lastClr="000000">
                      <a:hueOff val="0"/>
                      <a:satOff val="0"/>
                      <a:lumOff val="0"/>
                      <a:alphaOff val="0"/>
                    </a:sysClr>
                  </a:solidFill>
                  <a:latin typeface="Arial" pitchFamily="34" charset="0"/>
                  <a:cs typeface="Arial" pitchFamily="34" charset="0"/>
                </a:rPr>
                <a:t> Poster, </a:t>
              </a:r>
              <a:r>
                <a:rPr lang="en-US" sz="1200" dirty="0" err="1">
                  <a:solidFill>
                    <a:sysClr val="windowText" lastClr="000000">
                      <a:hueOff val="0"/>
                      <a:satOff val="0"/>
                      <a:lumOff val="0"/>
                      <a:alphaOff val="0"/>
                    </a:sysClr>
                  </a:solidFill>
                  <a:latin typeface="Arial" pitchFamily="34" charset="0"/>
                  <a:cs typeface="Arial" pitchFamily="34" charset="0"/>
                </a:rPr>
                <a:t>sesi</a:t>
              </a:r>
              <a:r>
                <a:rPr lang="en-US" sz="1200" dirty="0">
                  <a:solidFill>
                    <a:sysClr val="windowText" lastClr="000000">
                      <a:hueOff val="0"/>
                      <a:satOff val="0"/>
                      <a:lumOff val="0"/>
                      <a:alphaOff val="0"/>
                    </a:sysClr>
                  </a:solidFill>
                  <a:latin typeface="Arial" pitchFamily="34" charset="0"/>
                  <a:cs typeface="Arial" pitchFamily="34" charset="0"/>
                </a:rPr>
                <a:t>  </a:t>
              </a:r>
              <a:r>
                <a:rPr lang="en-US" sz="1200" dirty="0" err="1">
                  <a:solidFill>
                    <a:sysClr val="windowText" lastClr="000000">
                      <a:hueOff val="0"/>
                      <a:satOff val="0"/>
                      <a:lumOff val="0"/>
                      <a:alphaOff val="0"/>
                    </a:sysClr>
                  </a:solidFill>
                  <a:latin typeface="Arial" pitchFamily="34" charset="0"/>
                  <a:cs typeface="Arial" pitchFamily="34" charset="0"/>
                </a:rPr>
                <a:t>Presentasi</a:t>
              </a:r>
              <a:r>
                <a:rPr lang="en-US" sz="1200" dirty="0">
                  <a:solidFill>
                    <a:sysClr val="windowText" lastClr="000000">
                      <a:hueOff val="0"/>
                      <a:satOff val="0"/>
                      <a:lumOff val="0"/>
                      <a:alphaOff val="0"/>
                    </a:sysClr>
                  </a:solidFill>
                  <a:latin typeface="Arial" pitchFamily="34" charset="0"/>
                  <a:cs typeface="Arial" pitchFamily="34" charset="0"/>
                </a:rPr>
                <a:t> dan </a:t>
              </a:r>
              <a:r>
                <a:rPr lang="en-US" sz="1200" dirty="0" err="1">
                  <a:solidFill>
                    <a:sysClr val="windowText" lastClr="000000">
                      <a:hueOff val="0"/>
                      <a:satOff val="0"/>
                      <a:lumOff val="0"/>
                      <a:alphaOff val="0"/>
                    </a:sysClr>
                  </a:solidFill>
                  <a:latin typeface="Arial" pitchFamily="34" charset="0"/>
                  <a:cs typeface="Arial" pitchFamily="34" charset="0"/>
                </a:rPr>
                <a:t>Pemutaran</a:t>
              </a:r>
              <a:r>
                <a:rPr lang="en-US" sz="1200" dirty="0">
                  <a:solidFill>
                    <a:sysClr val="windowText" lastClr="000000">
                      <a:hueOff val="0"/>
                      <a:satOff val="0"/>
                      <a:lumOff val="0"/>
                      <a:alphaOff val="0"/>
                    </a:sysClr>
                  </a:solidFill>
                  <a:latin typeface="Arial" pitchFamily="34" charset="0"/>
                  <a:cs typeface="Arial" pitchFamily="34" charset="0"/>
                </a:rPr>
                <a:t> Video proses pembuatan video dan </a:t>
              </a:r>
              <a:r>
                <a:rPr lang="en-US" sz="1200" dirty="0" err="1">
                  <a:solidFill>
                    <a:sysClr val="windowText" lastClr="000000">
                      <a:hueOff val="0"/>
                      <a:satOff val="0"/>
                      <a:lumOff val="0"/>
                      <a:alphaOff val="0"/>
                    </a:sysClr>
                  </a:solidFill>
                  <a:latin typeface="Arial" pitchFamily="34" charset="0"/>
                  <a:cs typeface="Arial" pitchFamily="34" charset="0"/>
                </a:rPr>
                <a:t>sesi</a:t>
              </a:r>
              <a:r>
                <a:rPr lang="en-US" sz="1200" dirty="0">
                  <a:solidFill>
                    <a:sysClr val="windowText" lastClr="000000">
                      <a:hueOff val="0"/>
                      <a:satOff val="0"/>
                      <a:lumOff val="0"/>
                      <a:alphaOff val="0"/>
                    </a:sysClr>
                  </a:solidFill>
                  <a:latin typeface="Arial" pitchFamily="34" charset="0"/>
                  <a:cs typeface="Arial" pitchFamily="34" charset="0"/>
                </a:rPr>
                <a:t> </a:t>
              </a:r>
              <a:r>
                <a:rPr lang="en-US" sz="1200" dirty="0" err="1">
                  <a:solidFill>
                    <a:sysClr val="windowText" lastClr="000000">
                      <a:hueOff val="0"/>
                      <a:satOff val="0"/>
                      <a:lumOff val="0"/>
                      <a:alphaOff val="0"/>
                    </a:sysClr>
                  </a:solidFill>
                  <a:latin typeface="Arial" pitchFamily="34" charset="0"/>
                  <a:cs typeface="Arial" pitchFamily="34" charset="0"/>
                </a:rPr>
                <a:t>tanya</a:t>
              </a:r>
              <a:r>
                <a:rPr lang="en-US" sz="1200" dirty="0">
                  <a:solidFill>
                    <a:sysClr val="windowText" lastClr="000000">
                      <a:hueOff val="0"/>
                      <a:satOff val="0"/>
                      <a:lumOff val="0"/>
                      <a:alphaOff val="0"/>
                    </a:sysClr>
                  </a:solidFill>
                  <a:latin typeface="Arial" pitchFamily="34" charset="0"/>
                  <a:cs typeface="Arial" pitchFamily="34" charset="0"/>
                </a:rPr>
                <a:t> </a:t>
              </a:r>
              <a:r>
                <a:rPr lang="en-US" sz="1200" dirty="0" err="1">
                  <a:solidFill>
                    <a:sysClr val="windowText" lastClr="000000">
                      <a:hueOff val="0"/>
                      <a:satOff val="0"/>
                      <a:lumOff val="0"/>
                      <a:alphaOff val="0"/>
                    </a:sysClr>
                  </a:solidFill>
                  <a:latin typeface="Arial" pitchFamily="34" charset="0"/>
                  <a:cs typeface="Arial" pitchFamily="34" charset="0"/>
                </a:rPr>
                <a:t>jawab</a:t>
              </a:r>
              <a:r>
                <a:rPr lang="en-US" sz="1200" dirty="0">
                  <a:solidFill>
                    <a:sysClr val="windowText" lastClr="000000">
                      <a:hueOff val="0"/>
                      <a:satOff val="0"/>
                      <a:lumOff val="0"/>
                      <a:alphaOff val="0"/>
                    </a:sysClr>
                  </a:solidFill>
                  <a:latin typeface="Arial" pitchFamily="34" charset="0"/>
                  <a:cs typeface="Arial" pitchFamily="34" charset="0"/>
                </a:rPr>
                <a:t>. </a:t>
              </a:r>
              <a:endParaRPr kumimoji="0" lang="id-ID" sz="1200" b="0" i="0" u="none" strike="noStrike" kern="1200" cap="none" spc="0" normalizeH="0" baseline="0" noProof="0" dirty="0">
                <a:ln>
                  <a:noFill/>
                </a:ln>
                <a:solidFill>
                  <a:sysClr val="windowText" lastClr="000000">
                    <a:hueOff val="0"/>
                    <a:satOff val="0"/>
                    <a:lumOff val="0"/>
                    <a:alphaOff val="0"/>
                  </a:sysClr>
                </a:solidFill>
                <a:effectLst/>
                <a:uLnTx/>
                <a:uFillTx/>
                <a:latin typeface="Arial" pitchFamily="34" charset="0"/>
                <a:ea typeface="+mn-ea"/>
                <a:cs typeface="Arial" pitchFamily="34" charset="0"/>
              </a:endParaRPr>
            </a:p>
          </p:txBody>
        </p:sp>
      </p:grpSp>
      <p:grpSp>
        <p:nvGrpSpPr>
          <p:cNvPr id="21" name="Group 20">
            <a:extLst>
              <a:ext uri="{FF2B5EF4-FFF2-40B4-BE49-F238E27FC236}">
                <a16:creationId xmlns:a16="http://schemas.microsoft.com/office/drawing/2014/main" id="{DE1085CB-7C2B-3E49-9EDB-9CCDC91C5CF9}"/>
              </a:ext>
            </a:extLst>
          </p:cNvPr>
          <p:cNvGrpSpPr/>
          <p:nvPr/>
        </p:nvGrpSpPr>
        <p:grpSpPr>
          <a:xfrm>
            <a:off x="8762731" y="5244832"/>
            <a:ext cx="2693458" cy="1030405"/>
            <a:chOff x="7728389" y="4416105"/>
            <a:chExt cx="2380106" cy="1030405"/>
          </a:xfrm>
        </p:grpSpPr>
        <p:sp>
          <p:nvSpPr>
            <p:cNvPr id="22" name="Rectangle: Rounded Corners 22">
              <a:extLst>
                <a:ext uri="{FF2B5EF4-FFF2-40B4-BE49-F238E27FC236}">
                  <a16:creationId xmlns:a16="http://schemas.microsoft.com/office/drawing/2014/main" id="{B70AF540-A1F1-1D43-8D8D-7D09DFC4C172}"/>
                </a:ext>
              </a:extLst>
            </p:cNvPr>
            <p:cNvSpPr/>
            <p:nvPr/>
          </p:nvSpPr>
          <p:spPr>
            <a:xfrm>
              <a:off x="7728389" y="4416105"/>
              <a:ext cx="2380106" cy="1030405"/>
            </a:xfrm>
            <a:prstGeom prst="roundRect">
              <a:avLst>
                <a:gd name="adj" fmla="val 10000"/>
              </a:avLst>
            </a:prstGeom>
            <a:solidFill>
              <a:srgbClr val="3494BA">
                <a:hueOff val="0"/>
                <a:satOff val="0"/>
                <a:lumOff val="0"/>
                <a:alphaOff val="0"/>
              </a:srgbClr>
            </a:solidFill>
            <a:ln w="15875" cap="flat" cmpd="sng" algn="ctr">
              <a:solidFill>
                <a:sysClr val="window" lastClr="FFFFFF">
                  <a:hueOff val="0"/>
                  <a:satOff val="0"/>
                  <a:lumOff val="0"/>
                  <a:alphaOff val="0"/>
                </a:sysClr>
              </a:solidFill>
              <a:prstDash val="solid"/>
            </a:ln>
            <a:effectLst/>
          </p:spPr>
        </p:sp>
        <p:sp>
          <p:nvSpPr>
            <p:cNvPr id="23" name="Rectangle: Rounded Corners 16">
              <a:extLst>
                <a:ext uri="{FF2B5EF4-FFF2-40B4-BE49-F238E27FC236}">
                  <a16:creationId xmlns:a16="http://schemas.microsoft.com/office/drawing/2014/main" id="{D2BCF943-CC90-E242-AC0B-CF1431D8AC87}"/>
                </a:ext>
              </a:extLst>
            </p:cNvPr>
            <p:cNvSpPr txBox="1"/>
            <p:nvPr/>
          </p:nvSpPr>
          <p:spPr>
            <a:xfrm>
              <a:off x="7758569" y="4446285"/>
              <a:ext cx="2319746" cy="970045"/>
            </a:xfrm>
            <a:prstGeom prst="rect">
              <a:avLst/>
            </a:prstGeom>
            <a:noFill/>
            <a:ln>
              <a:noFill/>
            </a:ln>
            <a:effectLst/>
          </p:spPr>
          <p:txBody>
            <a:bodyPr spcFirstLastPara="0" vert="horz" wrap="square" lIns="26670" tIns="17780" rIns="26670" bIns="17780" numCol="1" spcCol="1270" anchor="ctr" anchorCtr="0">
              <a:noAutofit/>
            </a:bodyPr>
            <a:lstStyle/>
            <a:p>
              <a:pPr marL="0" marR="0" lvl="0" indent="0" algn="ctr" defTabSz="62230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err="1">
                  <a:ln>
                    <a:noFill/>
                  </a:ln>
                  <a:solidFill>
                    <a:sysClr val="window" lastClr="FFFFFF"/>
                  </a:solidFill>
                  <a:effectLst/>
                  <a:uLnTx/>
                  <a:uFillTx/>
                  <a:latin typeface="Tw Cen MT"/>
                  <a:ea typeface="+mn-ea"/>
                  <a:cs typeface="+mn-cs"/>
                </a:rPr>
                <a:t>Penjurian</a:t>
              </a:r>
              <a:r>
                <a:rPr kumimoji="0" lang="en-US" sz="1400" b="0" i="0" u="none" strike="noStrike" kern="1200" cap="none" spc="0" normalizeH="0" baseline="0" noProof="0" dirty="0">
                  <a:ln>
                    <a:noFill/>
                  </a:ln>
                  <a:solidFill>
                    <a:sysClr val="window" lastClr="FFFFFF"/>
                  </a:solidFill>
                  <a:effectLst/>
                  <a:uLnTx/>
                  <a:uFillTx/>
                  <a:latin typeface="Tw Cen MT"/>
                  <a:ea typeface="+mn-ea"/>
                  <a:cs typeface="+mn-cs"/>
                </a:rPr>
                <a:t> </a:t>
              </a:r>
              <a:r>
                <a:rPr kumimoji="0" lang="id-ID" sz="1400" b="0" i="0" u="none" strike="noStrike" kern="1200" cap="none" spc="0" normalizeH="0" baseline="0" noProof="0" dirty="0">
                  <a:ln>
                    <a:noFill/>
                  </a:ln>
                  <a:solidFill>
                    <a:sysClr val="window" lastClr="FFFFFF"/>
                  </a:solidFill>
                  <a:effectLst/>
                  <a:uLnTx/>
                  <a:uFillTx/>
                  <a:latin typeface="Tw Cen MT"/>
                  <a:ea typeface="+mn-ea"/>
                  <a:cs typeface="+mn-cs"/>
                </a:rPr>
                <a:t>Babak Final </a:t>
              </a:r>
              <a:endParaRPr kumimoji="0" lang="en-US" sz="1400" b="0" i="0" u="none" strike="noStrike" kern="1200" cap="none" spc="0" normalizeH="0" baseline="0" noProof="0" dirty="0">
                <a:ln>
                  <a:noFill/>
                </a:ln>
                <a:solidFill>
                  <a:sysClr val="window" lastClr="FFFFFF"/>
                </a:solidFill>
                <a:effectLst/>
                <a:uLnTx/>
                <a:uFillTx/>
                <a:latin typeface="Tw Cen MT"/>
                <a:ea typeface="+mn-ea"/>
                <a:cs typeface="+mn-cs"/>
              </a:endParaRPr>
            </a:p>
            <a:p>
              <a:pPr marL="0" marR="0" lvl="0" indent="0" algn="ctr" defTabSz="622300" eaLnBrk="1" fontAlgn="auto" latinLnBrk="0" hangingPunct="1">
                <a:lnSpc>
                  <a:spcPct val="90000"/>
                </a:lnSpc>
                <a:spcBef>
                  <a:spcPct val="0"/>
                </a:spcBef>
                <a:spcAft>
                  <a:spcPct val="35000"/>
                </a:spcAft>
                <a:buClrTx/>
                <a:buSzTx/>
                <a:buFontTx/>
                <a:buNone/>
                <a:tabLst/>
                <a:defRPr/>
              </a:pPr>
              <a:r>
                <a:rPr kumimoji="0" lang="id-ID" sz="1400" b="0" i="0" u="none" strike="noStrike" kern="1200" cap="none" spc="0" normalizeH="0" baseline="0" noProof="0" dirty="0">
                  <a:ln>
                    <a:noFill/>
                  </a:ln>
                  <a:solidFill>
                    <a:sysClr val="window" lastClr="FFFFFF"/>
                  </a:solidFill>
                  <a:effectLst/>
                  <a:uLnTx/>
                  <a:uFillTx/>
                  <a:latin typeface="Tw Cen MT"/>
                  <a:ea typeface="+mn-ea"/>
                  <a:cs typeface="+mn-cs"/>
                </a:rPr>
                <a:t>LIDM </a:t>
              </a:r>
              <a:r>
                <a:rPr kumimoji="0" lang="en-US" sz="1400" b="0" i="0" u="none" strike="noStrike" kern="1200" cap="none" spc="0" normalizeH="0" baseline="0" noProof="0" dirty="0">
                  <a:ln>
                    <a:noFill/>
                  </a:ln>
                  <a:solidFill>
                    <a:sysClr val="window" lastClr="FFFFFF"/>
                  </a:solidFill>
                  <a:effectLst/>
                  <a:uLnTx/>
                  <a:uFillTx/>
                  <a:latin typeface="Tw Cen MT"/>
                  <a:ea typeface="+mn-ea"/>
                  <a:cs typeface="+mn-cs"/>
                </a:rPr>
                <a:t> 2024 Luring</a:t>
              </a:r>
              <a:endParaRPr kumimoji="0" lang="id-ID" sz="1400" b="0" i="0" u="none" strike="noStrike" kern="1200" cap="none" spc="0" normalizeH="0" baseline="0" noProof="0" dirty="0">
                <a:ln>
                  <a:noFill/>
                </a:ln>
                <a:solidFill>
                  <a:sysClr val="window" lastClr="FFFFFF"/>
                </a:solidFill>
                <a:effectLst/>
                <a:uLnTx/>
                <a:uFillTx/>
                <a:latin typeface="Tw Cen MT"/>
                <a:ea typeface="+mn-ea"/>
                <a:cs typeface="+mn-cs"/>
              </a:endParaRPr>
            </a:p>
            <a:p>
              <a:pPr marL="0" marR="0" lvl="0" indent="0" algn="ctr" defTabSz="62230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ysClr val="window" lastClr="FFFFFF"/>
                  </a:solidFill>
                  <a:effectLst/>
                  <a:uLnTx/>
                  <a:uFillTx/>
                  <a:latin typeface="Tw Cen MT"/>
                  <a:ea typeface="+mn-ea"/>
                  <a:cs typeface="+mn-cs"/>
                </a:rPr>
                <a:t>09</a:t>
              </a:r>
              <a:r>
                <a:rPr kumimoji="0" lang="id-ID" sz="1400" b="0" i="0" u="none" strike="noStrike" kern="1200" cap="none" spc="0" normalizeH="0" baseline="0" noProof="0" dirty="0">
                  <a:ln>
                    <a:noFill/>
                  </a:ln>
                  <a:solidFill>
                    <a:sysClr val="window" lastClr="FFFFFF"/>
                  </a:solidFill>
                  <a:effectLst/>
                  <a:uLnTx/>
                  <a:uFillTx/>
                  <a:latin typeface="Tw Cen MT"/>
                  <a:ea typeface="+mn-ea"/>
                  <a:cs typeface="+mn-cs"/>
                </a:rPr>
                <a:t> – </a:t>
              </a:r>
              <a:r>
                <a:rPr kumimoji="0" lang="en-US" sz="1400" b="0" i="0" u="none" strike="noStrike" kern="1200" cap="none" spc="0" normalizeH="0" baseline="0" noProof="0" dirty="0">
                  <a:ln>
                    <a:noFill/>
                  </a:ln>
                  <a:solidFill>
                    <a:sysClr val="window" lastClr="FFFFFF"/>
                  </a:solidFill>
                  <a:effectLst/>
                  <a:uLnTx/>
                  <a:uFillTx/>
                  <a:latin typeface="Tw Cen MT"/>
                  <a:ea typeface="+mn-ea"/>
                  <a:cs typeface="+mn-cs"/>
                </a:rPr>
                <a:t>13</a:t>
              </a:r>
              <a:r>
                <a:rPr kumimoji="0" lang="id-ID" sz="1400" b="0" i="0" u="none" strike="noStrike" kern="1200" cap="none" spc="0" normalizeH="0" baseline="0" noProof="0" dirty="0">
                  <a:ln>
                    <a:noFill/>
                  </a:ln>
                  <a:solidFill>
                    <a:sysClr val="window" lastClr="FFFFFF"/>
                  </a:solidFill>
                  <a:effectLst/>
                  <a:uLnTx/>
                  <a:uFillTx/>
                  <a:latin typeface="Tw Cen MT"/>
                  <a:ea typeface="+mn-ea"/>
                  <a:cs typeface="+mn-cs"/>
                </a:rPr>
                <a:t> </a:t>
              </a:r>
              <a:r>
                <a:rPr kumimoji="0" lang="en-US" sz="1400" b="0" i="0" u="none" strike="noStrike" kern="1200" cap="none" spc="0" normalizeH="0" baseline="0" noProof="0" dirty="0" err="1">
                  <a:ln>
                    <a:noFill/>
                  </a:ln>
                  <a:solidFill>
                    <a:sysClr val="window" lastClr="FFFFFF"/>
                  </a:solidFill>
                  <a:effectLst/>
                  <a:uLnTx/>
                  <a:uFillTx/>
                  <a:latin typeface="Tw Cen MT"/>
                  <a:ea typeface="+mn-ea"/>
                  <a:cs typeface="+mn-cs"/>
                </a:rPr>
                <a:t>Juni</a:t>
              </a:r>
              <a:r>
                <a:rPr kumimoji="0" lang="en-US" sz="1400" b="0" i="0" u="none" strike="noStrike" kern="1200" cap="none" spc="0" normalizeH="0" baseline="0" noProof="0" dirty="0">
                  <a:ln>
                    <a:noFill/>
                  </a:ln>
                  <a:solidFill>
                    <a:sysClr val="window" lastClr="FFFFFF"/>
                  </a:solidFill>
                  <a:effectLst/>
                  <a:uLnTx/>
                  <a:uFillTx/>
                  <a:latin typeface="Tw Cen MT"/>
                  <a:ea typeface="+mn-ea"/>
                  <a:cs typeface="+mn-cs"/>
                </a:rPr>
                <a:t> 2024</a:t>
              </a:r>
              <a:endParaRPr kumimoji="0" lang="id-ID" sz="1400" b="0" i="0" u="none" strike="noStrike" kern="1200" cap="none" spc="0" normalizeH="0" baseline="0" noProof="0" dirty="0">
                <a:ln>
                  <a:noFill/>
                </a:ln>
                <a:solidFill>
                  <a:sysClr val="window" lastClr="FFFFFF"/>
                </a:solidFill>
                <a:effectLst/>
                <a:uLnTx/>
                <a:uFillTx/>
                <a:latin typeface="Tw Cen MT"/>
                <a:ea typeface="+mn-ea"/>
                <a:cs typeface="+mn-cs"/>
              </a:endParaRPr>
            </a:p>
          </p:txBody>
        </p:sp>
      </p:grpSp>
      <p:sp>
        <p:nvSpPr>
          <p:cNvPr id="24" name="Rounded Rectangle 11">
            <a:extLst>
              <a:ext uri="{FF2B5EF4-FFF2-40B4-BE49-F238E27FC236}">
                <a16:creationId xmlns:a16="http://schemas.microsoft.com/office/drawing/2014/main" id="{AB48B9D5-F553-904D-BEC7-A7BBF0C13CC3}"/>
              </a:ext>
            </a:extLst>
          </p:cNvPr>
          <p:cNvSpPr/>
          <p:nvPr/>
        </p:nvSpPr>
        <p:spPr>
          <a:xfrm>
            <a:off x="258416" y="759173"/>
            <a:ext cx="6818245" cy="1215483"/>
          </a:xfrm>
          <a:prstGeom prst="round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id-ID" sz="2000" b="1" i="0" u="none" strike="noStrike" kern="0" cap="none" spc="0" normalizeH="0" baseline="0" noProof="0" dirty="0">
                <a:ln>
                  <a:noFill/>
                </a:ln>
                <a:solidFill>
                  <a:prstClr val="black"/>
                </a:solidFill>
                <a:effectLst/>
                <a:uLnTx/>
                <a:uFillTx/>
                <a:latin typeface="Arial" pitchFamily="34" charset="0"/>
                <a:ea typeface="+mn-ea"/>
                <a:cs typeface="Arial" pitchFamily="34" charset="0"/>
              </a:rPr>
              <a:t>L</a:t>
            </a:r>
            <a:r>
              <a:rPr kumimoji="0" lang="en-US" sz="2000" b="1" i="0" u="none" strike="noStrike" kern="0" cap="none" spc="0" normalizeH="0" baseline="0" noProof="0" dirty="0">
                <a:ln>
                  <a:noFill/>
                </a:ln>
                <a:solidFill>
                  <a:prstClr val="black"/>
                </a:solidFill>
                <a:effectLst/>
                <a:uLnTx/>
                <a:uFillTx/>
                <a:latin typeface="Arial" pitchFamily="34" charset="0"/>
                <a:ea typeface="+mn-ea"/>
                <a:cs typeface="Arial" pitchFamily="34" charset="0"/>
              </a:rPr>
              <a:t>IDM V/2024-DIVISI POSTER DIGITAL PENDIDIKAN</a:t>
            </a:r>
          </a:p>
        </p:txBody>
      </p:sp>
      <p:sp>
        <p:nvSpPr>
          <p:cNvPr id="25" name="Date Placeholder 1">
            <a:extLst>
              <a:ext uri="{FF2B5EF4-FFF2-40B4-BE49-F238E27FC236}">
                <a16:creationId xmlns:a16="http://schemas.microsoft.com/office/drawing/2014/main" id="{369ED8C7-422F-1346-ABAC-BD0D0EDACD04}"/>
              </a:ext>
            </a:extLst>
          </p:cNvPr>
          <p:cNvSpPr>
            <a:spLocks noGrp="1"/>
          </p:cNvSpPr>
          <p:nvPr>
            <p:ph type="dt" sz="half" idx="10"/>
          </p:nvPr>
        </p:nvSpPr>
        <p:spPr>
          <a:xfrm>
            <a:off x="297287" y="6472261"/>
            <a:ext cx="2743200" cy="365125"/>
          </a:xfrm>
        </p:spPr>
        <p:txBody>
          <a:bodyPr/>
          <a:lstStyle/>
          <a:p>
            <a:r>
              <a:rPr lang="en-ID" dirty="0">
                <a:solidFill>
                  <a:schemeClr val="tx1"/>
                </a:solidFill>
              </a:rPr>
              <a:t>02-02-2024</a:t>
            </a:r>
          </a:p>
        </p:txBody>
      </p:sp>
      <p:sp>
        <p:nvSpPr>
          <p:cNvPr id="26" name="Footer Placeholder 2">
            <a:extLst>
              <a:ext uri="{FF2B5EF4-FFF2-40B4-BE49-F238E27FC236}">
                <a16:creationId xmlns:a16="http://schemas.microsoft.com/office/drawing/2014/main" id="{5DA71240-AD55-0140-9816-1BB3A3E58BCC}"/>
              </a:ext>
            </a:extLst>
          </p:cNvPr>
          <p:cNvSpPr>
            <a:spLocks noGrp="1"/>
          </p:cNvSpPr>
          <p:nvPr>
            <p:ph type="ftr" sz="quarter" idx="11"/>
          </p:nvPr>
        </p:nvSpPr>
        <p:spPr>
          <a:xfrm>
            <a:off x="7779913" y="6451647"/>
            <a:ext cx="4114800" cy="365125"/>
          </a:xfrm>
        </p:spPr>
        <p:txBody>
          <a:bodyPr/>
          <a:lstStyle/>
          <a:p>
            <a:r>
              <a:rPr lang="en-ID" dirty="0" err="1">
                <a:solidFill>
                  <a:schemeClr val="tx1"/>
                </a:solidFill>
              </a:rPr>
              <a:t>Penyiapan</a:t>
            </a:r>
            <a:r>
              <a:rPr lang="en-ID" dirty="0">
                <a:solidFill>
                  <a:schemeClr val="tx1"/>
                </a:solidFill>
              </a:rPr>
              <a:t> </a:t>
            </a:r>
            <a:r>
              <a:rPr lang="en-ID" dirty="0" err="1">
                <a:solidFill>
                  <a:schemeClr val="tx1"/>
                </a:solidFill>
              </a:rPr>
              <a:t>Mengikuti</a:t>
            </a:r>
            <a:r>
              <a:rPr lang="en-ID" dirty="0">
                <a:solidFill>
                  <a:schemeClr val="tx1"/>
                </a:solidFill>
              </a:rPr>
              <a:t> LIDM V/2024</a:t>
            </a:r>
          </a:p>
        </p:txBody>
      </p:sp>
    </p:spTree>
    <p:extLst>
      <p:ext uri="{BB962C8B-B14F-4D97-AF65-F5344CB8AC3E}">
        <p14:creationId xmlns:p14="http://schemas.microsoft.com/office/powerpoint/2010/main" val="2561208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C64C83-1A7A-2B8C-0D9B-DA7E5ED2E952}"/>
              </a:ext>
            </a:extLst>
          </p:cNvPr>
          <p:cNvPicPr>
            <a:picLocks noChangeAspect="1"/>
          </p:cNvPicPr>
          <p:nvPr/>
        </p:nvPicPr>
        <p:blipFill>
          <a:blip r:embed="rId2"/>
          <a:stretch>
            <a:fillRect/>
          </a:stretch>
        </p:blipFill>
        <p:spPr>
          <a:xfrm>
            <a:off x="0" y="57823"/>
            <a:ext cx="12192000" cy="970083"/>
          </a:xfrm>
          <a:prstGeom prst="rect">
            <a:avLst/>
          </a:prstGeom>
        </p:spPr>
      </p:pic>
      <p:sp>
        <p:nvSpPr>
          <p:cNvPr id="6" name="TextBox 5">
            <a:extLst>
              <a:ext uri="{FF2B5EF4-FFF2-40B4-BE49-F238E27FC236}">
                <a16:creationId xmlns:a16="http://schemas.microsoft.com/office/drawing/2014/main" id="{7A30D681-2941-AD40-BACC-EE26E1C2FCE8}"/>
              </a:ext>
            </a:extLst>
          </p:cNvPr>
          <p:cNvSpPr txBox="1"/>
          <p:nvPr/>
        </p:nvSpPr>
        <p:spPr>
          <a:xfrm>
            <a:off x="261157" y="1901681"/>
            <a:ext cx="6106510" cy="4539576"/>
          </a:xfrm>
          <a:prstGeom prst="rect">
            <a:avLst/>
          </a:prstGeom>
          <a:noFill/>
        </p:spPr>
        <p:txBody>
          <a:bodyPr wrap="square">
            <a:spAutoFit/>
          </a:bodyPr>
          <a:lstStyle/>
          <a:p>
            <a:pPr marL="342900" lvl="0" indent="-342900" algn="just">
              <a:lnSpc>
                <a:spcPct val="115000"/>
              </a:lnSpc>
              <a:buFont typeface="Wingdings" panose="05000000000000000000" pitchFamily="2" charset="2"/>
              <a:buChar char="q"/>
            </a:pPr>
            <a:r>
              <a:rPr lang="id-ID" sz="1200" b="1" dirty="0" err="1">
                <a:solidFill>
                  <a:srgbClr val="000000"/>
                </a:solidFill>
                <a:effectLst/>
                <a:latin typeface="Noto Sans Symbols"/>
                <a:ea typeface="Noto Sans Symbols"/>
                <a:cs typeface="Noto Sans Symbols"/>
              </a:rPr>
              <a:t>Cover</a:t>
            </a:r>
            <a:r>
              <a:rPr lang="en-US" sz="1200" b="1" dirty="0">
                <a:solidFill>
                  <a:srgbClr val="000000"/>
                </a:solidFill>
                <a:effectLst/>
                <a:latin typeface="Noto Sans Symbols"/>
                <a:ea typeface="Noto Sans Symbols"/>
                <a:cs typeface="Noto Sans Symbols"/>
              </a:rPr>
              <a:t> (</a:t>
            </a:r>
            <a:r>
              <a:rPr lang="en-US" sz="1200" b="1" dirty="0" err="1">
                <a:solidFill>
                  <a:srgbClr val="000000"/>
                </a:solidFill>
                <a:effectLst/>
                <a:latin typeface="Noto Sans Symbols"/>
                <a:ea typeface="Noto Sans Symbols"/>
                <a:cs typeface="Noto Sans Symbols"/>
              </a:rPr>
              <a:t>lihat</a:t>
            </a:r>
            <a:r>
              <a:rPr lang="en-US" sz="1200" b="1" dirty="0">
                <a:solidFill>
                  <a:srgbClr val="000000"/>
                </a:solidFill>
                <a:effectLst/>
                <a:latin typeface="Noto Sans Symbols"/>
                <a:ea typeface="Noto Sans Symbols"/>
                <a:cs typeface="Noto Sans Symbols"/>
              </a:rPr>
              <a:t> </a:t>
            </a:r>
            <a:r>
              <a:rPr lang="en-US" sz="1200" b="1" dirty="0" err="1">
                <a:solidFill>
                  <a:srgbClr val="000000"/>
                </a:solidFill>
                <a:effectLst/>
                <a:latin typeface="Noto Sans Symbols"/>
                <a:ea typeface="Noto Sans Symbols"/>
                <a:cs typeface="Noto Sans Symbols"/>
              </a:rPr>
              <a:t>lampiran</a:t>
            </a:r>
            <a:r>
              <a:rPr lang="en-US" sz="1200" b="1" dirty="0">
                <a:solidFill>
                  <a:srgbClr val="000000"/>
                </a:solidFill>
                <a:effectLst/>
                <a:latin typeface="Noto Sans Symbols"/>
                <a:ea typeface="Noto Sans Symbols"/>
                <a:cs typeface="Noto Sans Symbols"/>
              </a:rPr>
              <a:t> </a:t>
            </a:r>
            <a:r>
              <a:rPr lang="en-US" sz="1200" b="1" dirty="0" err="1">
                <a:solidFill>
                  <a:srgbClr val="000000"/>
                </a:solidFill>
                <a:effectLst/>
                <a:latin typeface="Noto Sans Symbols"/>
                <a:ea typeface="Noto Sans Symbols"/>
                <a:cs typeface="Noto Sans Symbols"/>
              </a:rPr>
              <a:t>panduan</a:t>
            </a:r>
            <a:r>
              <a:rPr lang="en-US" sz="1200" b="1" dirty="0">
                <a:solidFill>
                  <a:srgbClr val="000000"/>
                </a:solidFill>
                <a:effectLst/>
                <a:latin typeface="Noto Sans Symbols"/>
                <a:ea typeface="Noto Sans Symbols"/>
                <a:cs typeface="Noto Sans Symbols"/>
              </a:rPr>
              <a:t>). </a:t>
            </a:r>
          </a:p>
          <a:p>
            <a:pPr marL="342900" lvl="0" indent="-342900" algn="just">
              <a:lnSpc>
                <a:spcPct val="115000"/>
              </a:lnSpc>
              <a:buFont typeface="Wingdings" panose="05000000000000000000" pitchFamily="2" charset="2"/>
              <a:buChar char="q"/>
            </a:pPr>
            <a:r>
              <a:rPr lang="en-US" sz="1200" b="1" dirty="0">
                <a:solidFill>
                  <a:srgbClr val="000000"/>
                </a:solidFill>
                <a:latin typeface="Noto Sans Symbols"/>
                <a:ea typeface="Noto Sans Symbols"/>
                <a:cs typeface="Noto Sans Symbols"/>
              </a:rPr>
              <a:t>Lembar </a:t>
            </a:r>
            <a:r>
              <a:rPr lang="en-US" sz="1200" b="1" dirty="0" err="1">
                <a:solidFill>
                  <a:srgbClr val="000000"/>
                </a:solidFill>
                <a:latin typeface="Noto Sans Symbols"/>
                <a:ea typeface="Noto Sans Symbols"/>
                <a:cs typeface="Noto Sans Symbols"/>
              </a:rPr>
              <a:t>Pengesahan</a:t>
            </a:r>
            <a:endParaRPr lang="en-US" sz="1200" b="1" dirty="0">
              <a:solidFill>
                <a:srgbClr val="000000"/>
              </a:solidFill>
              <a:latin typeface="Noto Sans Symbols"/>
              <a:ea typeface="Noto Sans Symbols"/>
              <a:cs typeface="Noto Sans Symbols"/>
            </a:endParaRPr>
          </a:p>
          <a:p>
            <a:pPr marL="342900" lvl="0" indent="-342900" algn="just">
              <a:lnSpc>
                <a:spcPct val="115000"/>
              </a:lnSpc>
              <a:buFont typeface="Wingdings" panose="05000000000000000000" pitchFamily="2" charset="2"/>
              <a:buChar char="q"/>
            </a:pPr>
            <a:r>
              <a:rPr lang="en-US" sz="1200" b="1" dirty="0">
                <a:solidFill>
                  <a:srgbClr val="000000"/>
                </a:solidFill>
                <a:effectLst/>
                <a:latin typeface="Noto Sans Symbols"/>
                <a:ea typeface="Noto Sans Symbols"/>
                <a:cs typeface="Noto Sans Symbols"/>
              </a:rPr>
              <a:t>Daftar Isi</a:t>
            </a:r>
            <a:r>
              <a:rPr lang="id-ID" sz="1200" b="1" dirty="0">
                <a:solidFill>
                  <a:srgbClr val="000000"/>
                </a:solidFill>
                <a:effectLst/>
                <a:latin typeface="Noto Sans Symbols"/>
                <a:ea typeface="Noto Sans Symbols"/>
                <a:cs typeface="Noto Sans Symbols"/>
              </a:rPr>
              <a:t> </a:t>
            </a:r>
            <a:endParaRPr lang="en-ID" sz="1200" b="1" dirty="0">
              <a:effectLst/>
              <a:latin typeface="Noto Sans Symbols"/>
              <a:ea typeface="Noto Sans Symbols"/>
              <a:cs typeface="Noto Sans Symbols"/>
            </a:endParaRPr>
          </a:p>
          <a:p>
            <a:pPr marL="342900" lvl="0" indent="-342900" algn="just">
              <a:lnSpc>
                <a:spcPct val="115000"/>
              </a:lnSpc>
              <a:buFont typeface="Wingdings" panose="05000000000000000000" pitchFamily="2" charset="2"/>
              <a:buChar char="q"/>
            </a:pPr>
            <a:r>
              <a:rPr lang="id-ID" sz="1200" b="1" dirty="0">
                <a:solidFill>
                  <a:srgbClr val="000000"/>
                </a:solidFill>
                <a:effectLst/>
                <a:latin typeface="Noto Sans Symbols"/>
                <a:ea typeface="Noto Sans Symbols"/>
                <a:cs typeface="Noto Sans Symbols"/>
              </a:rPr>
              <a:t>Judul Poster (dibuat menarik dengan kata-kata persuasif dan inspiratif) dan sesuai dengan ruang lingkup </a:t>
            </a:r>
            <a:r>
              <a:rPr lang="en-US" sz="1200" b="1" dirty="0">
                <a:solidFill>
                  <a:srgbClr val="000000"/>
                </a:solidFill>
                <a:effectLst/>
                <a:latin typeface="Noto Sans Symbols"/>
                <a:ea typeface="Noto Sans Symbols"/>
                <a:cs typeface="Noto Sans Symbols"/>
              </a:rPr>
              <a:t>yang </a:t>
            </a:r>
            <a:r>
              <a:rPr lang="en-US" sz="1200" b="1" dirty="0" err="1">
                <a:solidFill>
                  <a:srgbClr val="000000"/>
                </a:solidFill>
                <a:effectLst/>
                <a:latin typeface="Noto Sans Symbols"/>
                <a:ea typeface="Noto Sans Symbols"/>
                <a:cs typeface="Noto Sans Symbols"/>
              </a:rPr>
              <a:t>dipilih</a:t>
            </a:r>
            <a:r>
              <a:rPr lang="en-US" sz="1200" b="1" dirty="0">
                <a:solidFill>
                  <a:srgbClr val="000000"/>
                </a:solidFill>
                <a:effectLst/>
                <a:latin typeface="Noto Sans Symbols"/>
                <a:ea typeface="Noto Sans Symbols"/>
                <a:cs typeface="Noto Sans Symbols"/>
              </a:rPr>
              <a:t>.</a:t>
            </a:r>
            <a:endParaRPr lang="en-ID" sz="1200" b="1" dirty="0">
              <a:effectLst/>
              <a:latin typeface="Noto Sans Symbols"/>
              <a:ea typeface="Noto Sans Symbols"/>
              <a:cs typeface="Noto Sans Symbols"/>
            </a:endParaRPr>
          </a:p>
          <a:p>
            <a:pPr marL="342900" lvl="0" indent="-342900" algn="just">
              <a:lnSpc>
                <a:spcPct val="115000"/>
              </a:lnSpc>
              <a:buFont typeface="Wingdings" panose="05000000000000000000" pitchFamily="2" charset="2"/>
              <a:buChar char="q"/>
            </a:pPr>
            <a:r>
              <a:rPr lang="id-ID" sz="1200" b="1" dirty="0">
                <a:solidFill>
                  <a:srgbClr val="000000"/>
                </a:solidFill>
                <a:effectLst/>
                <a:latin typeface="Noto Sans Symbols"/>
                <a:ea typeface="Noto Sans Symbols"/>
                <a:cs typeface="Noto Sans Symbols"/>
              </a:rPr>
              <a:t>Pendahuluan (300-350 kata</a:t>
            </a:r>
            <a:r>
              <a:rPr lang="en-US" sz="1200" b="1" dirty="0">
                <a:solidFill>
                  <a:srgbClr val="000000"/>
                </a:solidFill>
                <a:effectLst/>
                <a:latin typeface="Noto Sans Symbols"/>
                <a:ea typeface="Noto Sans Symbols"/>
                <a:cs typeface="Noto Sans Symbols"/>
              </a:rPr>
              <a:t>): </a:t>
            </a:r>
            <a:r>
              <a:rPr lang="id-ID" sz="1200" b="1" dirty="0">
                <a:solidFill>
                  <a:srgbClr val="000000"/>
                </a:solidFill>
                <a:effectLst/>
                <a:latin typeface="Noto Sans Symbols"/>
                <a:ea typeface="Noto Sans Symbols"/>
                <a:cs typeface="Noto Sans Symbols"/>
              </a:rPr>
              <a:t>memuat latar belakang dari gerakan persuasif dan inspiratif yang digagas dalam poster, masalah yang diungkap, solusi kreatif dan inovatif terhadap masalah tersebut, tujuan dan target dampak yang akan dicapai dari gerakan yang dimuat dalam poster</a:t>
            </a:r>
            <a:r>
              <a:rPr lang="en-US" sz="1200" b="1" dirty="0">
                <a:solidFill>
                  <a:srgbClr val="000000"/>
                </a:solidFill>
                <a:effectLst/>
                <a:latin typeface="Noto Sans Symbols"/>
                <a:ea typeface="Noto Sans Symbols"/>
                <a:cs typeface="Noto Sans Symbols"/>
              </a:rPr>
              <a:t>.</a:t>
            </a:r>
            <a:endParaRPr lang="en-ID" sz="1200" b="1" dirty="0">
              <a:effectLst/>
              <a:latin typeface="Noto Sans Symbols"/>
              <a:ea typeface="Noto Sans Symbols"/>
              <a:cs typeface="Noto Sans Symbols"/>
            </a:endParaRPr>
          </a:p>
          <a:p>
            <a:pPr marL="342900" lvl="0" indent="-342900" algn="just">
              <a:lnSpc>
                <a:spcPct val="115000"/>
              </a:lnSpc>
              <a:buFont typeface="Wingdings" panose="05000000000000000000" pitchFamily="2" charset="2"/>
              <a:buChar char="q"/>
            </a:pPr>
            <a:r>
              <a:rPr lang="id-ID" sz="1200" b="1" dirty="0">
                <a:solidFill>
                  <a:srgbClr val="000000"/>
                </a:solidFill>
                <a:effectLst/>
                <a:latin typeface="Noto Sans Symbols"/>
                <a:ea typeface="Noto Sans Symbols"/>
                <a:cs typeface="Noto Sans Symbols"/>
              </a:rPr>
              <a:t>Landasan Ilmiah Pendukung Gerakan (300-350 kata</a:t>
            </a:r>
            <a:r>
              <a:rPr lang="en-US" sz="1200" b="1" dirty="0">
                <a:solidFill>
                  <a:srgbClr val="000000"/>
                </a:solidFill>
                <a:effectLst/>
                <a:latin typeface="Noto Sans Symbols"/>
                <a:ea typeface="Noto Sans Symbols"/>
                <a:cs typeface="Noto Sans Symbols"/>
              </a:rPr>
              <a:t>):</a:t>
            </a:r>
            <a:r>
              <a:rPr lang="id-ID" sz="1200" b="1" dirty="0">
                <a:solidFill>
                  <a:srgbClr val="000000"/>
                </a:solidFill>
                <a:effectLst/>
                <a:latin typeface="Noto Sans Symbols"/>
                <a:ea typeface="Noto Sans Symbols"/>
                <a:cs typeface="Noto Sans Symbols"/>
              </a:rPr>
              <a:t> ringkasan kajian literatur yang menjadi landasan masalah dan solusi kreatif dan inovatifnya sesuai dengan ruang lingkup</a:t>
            </a:r>
            <a:r>
              <a:rPr lang="en-US" sz="1200" b="1" dirty="0">
                <a:solidFill>
                  <a:srgbClr val="000000"/>
                </a:solidFill>
                <a:effectLst/>
                <a:latin typeface="Noto Sans Symbols"/>
                <a:ea typeface="Noto Sans Symbols"/>
                <a:cs typeface="Noto Sans Symbols"/>
              </a:rPr>
              <a:t> yang </a:t>
            </a:r>
            <a:r>
              <a:rPr lang="en-US" sz="1200" b="1" dirty="0" err="1">
                <a:solidFill>
                  <a:srgbClr val="000000"/>
                </a:solidFill>
                <a:effectLst/>
                <a:latin typeface="Noto Sans Symbols"/>
                <a:ea typeface="Noto Sans Symbols"/>
                <a:cs typeface="Noto Sans Symbols"/>
              </a:rPr>
              <a:t>dipilih</a:t>
            </a:r>
            <a:r>
              <a:rPr lang="id-ID" sz="1200" b="1" dirty="0">
                <a:solidFill>
                  <a:srgbClr val="000000"/>
                </a:solidFill>
                <a:effectLst/>
                <a:latin typeface="Noto Sans Symbols"/>
                <a:ea typeface="Noto Sans Symbols"/>
                <a:cs typeface="Noto Sans Symbols"/>
              </a:rPr>
              <a:t>.</a:t>
            </a:r>
            <a:endParaRPr lang="en-ID" sz="1200" b="1" dirty="0">
              <a:effectLst/>
              <a:latin typeface="Noto Sans Symbols"/>
              <a:ea typeface="Noto Sans Symbols"/>
              <a:cs typeface="Noto Sans Symbols"/>
            </a:endParaRPr>
          </a:p>
          <a:p>
            <a:pPr marL="342900" lvl="0" indent="-342900" algn="just">
              <a:lnSpc>
                <a:spcPct val="115000"/>
              </a:lnSpc>
              <a:buFont typeface="Wingdings" panose="05000000000000000000" pitchFamily="2" charset="2"/>
              <a:buChar char="q"/>
            </a:pPr>
            <a:r>
              <a:rPr lang="id-ID" sz="1200" b="1" dirty="0">
                <a:solidFill>
                  <a:srgbClr val="000000"/>
                </a:solidFill>
                <a:effectLst/>
                <a:latin typeface="Noto Sans Symbols"/>
                <a:ea typeface="Noto Sans Symbols"/>
                <a:cs typeface="Noto Sans Symbols"/>
              </a:rPr>
              <a:t>Metode Pembuatan Karya Poster Digital Pendidikan (250-300 kata</a:t>
            </a:r>
            <a:r>
              <a:rPr lang="en-US" sz="1200" b="1" dirty="0">
                <a:solidFill>
                  <a:srgbClr val="000000"/>
                </a:solidFill>
                <a:effectLst/>
                <a:latin typeface="Noto Sans Symbols"/>
                <a:ea typeface="Noto Sans Symbols"/>
                <a:cs typeface="Noto Sans Symbols"/>
              </a:rPr>
              <a:t>): </a:t>
            </a:r>
            <a:r>
              <a:rPr lang="id-ID" sz="1200" b="1" dirty="0">
                <a:solidFill>
                  <a:srgbClr val="000000"/>
                </a:solidFill>
                <a:effectLst/>
                <a:latin typeface="Noto Sans Symbols"/>
                <a:ea typeface="Noto Sans Symbols"/>
                <a:cs typeface="Noto Sans Symbols"/>
              </a:rPr>
              <a:t>rencana metode/pendekatan yang digunakan dalam membuat karya poster, rencana </a:t>
            </a:r>
            <a:r>
              <a:rPr lang="id-ID" sz="1200" b="1" i="1" dirty="0" err="1">
                <a:solidFill>
                  <a:srgbClr val="000000"/>
                </a:solidFill>
                <a:effectLst/>
                <a:latin typeface="Noto Sans Symbols"/>
                <a:ea typeface="Noto Sans Symbols"/>
                <a:cs typeface="Noto Sans Symbols"/>
              </a:rPr>
              <a:t>layout</a:t>
            </a:r>
            <a:r>
              <a:rPr lang="id-ID" sz="1200" b="1" dirty="0">
                <a:solidFill>
                  <a:srgbClr val="000000"/>
                </a:solidFill>
                <a:effectLst/>
                <a:latin typeface="Noto Sans Symbols"/>
                <a:ea typeface="Noto Sans Symbols"/>
                <a:cs typeface="Noto Sans Symbols"/>
              </a:rPr>
              <a:t> poster, aplikasi/</a:t>
            </a:r>
            <a:r>
              <a:rPr lang="id-ID" sz="1200" b="1" dirty="0" err="1">
                <a:solidFill>
                  <a:srgbClr val="000000"/>
                </a:solidFill>
                <a:effectLst/>
                <a:latin typeface="Noto Sans Symbols"/>
                <a:ea typeface="Noto Sans Symbols"/>
                <a:cs typeface="Noto Sans Symbols"/>
              </a:rPr>
              <a:t>software</a:t>
            </a:r>
            <a:r>
              <a:rPr lang="id-ID" sz="1200" b="1" dirty="0">
                <a:solidFill>
                  <a:srgbClr val="000000"/>
                </a:solidFill>
                <a:effectLst/>
                <a:latin typeface="Noto Sans Symbols"/>
                <a:ea typeface="Noto Sans Symbols"/>
                <a:cs typeface="Noto Sans Symbols"/>
              </a:rPr>
              <a:t> yang digunakan, rencana pemilihan </a:t>
            </a:r>
            <a:r>
              <a:rPr lang="id-ID" sz="1200" b="1" dirty="0" err="1">
                <a:solidFill>
                  <a:srgbClr val="000000"/>
                </a:solidFill>
                <a:effectLst/>
                <a:latin typeface="Noto Sans Symbols"/>
                <a:ea typeface="Noto Sans Symbols"/>
                <a:cs typeface="Noto Sans Symbols"/>
              </a:rPr>
              <a:t>font</a:t>
            </a:r>
            <a:r>
              <a:rPr lang="id-ID" sz="1200" b="1" dirty="0">
                <a:solidFill>
                  <a:srgbClr val="000000"/>
                </a:solidFill>
                <a:effectLst/>
                <a:latin typeface="Noto Sans Symbols"/>
                <a:ea typeface="Noto Sans Symbols"/>
                <a:cs typeface="Noto Sans Symbols"/>
              </a:rPr>
              <a:t>, warna, gambar dan simbol yang digunakan, dan tahapan pembuatan poster yang dilakukan.</a:t>
            </a:r>
            <a:endParaRPr lang="en-ID" sz="1200" b="1" dirty="0">
              <a:effectLst/>
              <a:latin typeface="Noto Sans Symbols"/>
              <a:ea typeface="Noto Sans Symbols"/>
              <a:cs typeface="Noto Sans Symbols"/>
            </a:endParaRPr>
          </a:p>
          <a:p>
            <a:pPr marL="342900" lvl="0" indent="-342900" algn="just">
              <a:lnSpc>
                <a:spcPct val="115000"/>
              </a:lnSpc>
              <a:buFont typeface="Wingdings" panose="05000000000000000000" pitchFamily="2" charset="2"/>
              <a:buChar char="q"/>
            </a:pPr>
            <a:r>
              <a:rPr lang="id-ID" sz="1200" b="1" dirty="0">
                <a:solidFill>
                  <a:srgbClr val="000000"/>
                </a:solidFill>
                <a:effectLst/>
                <a:latin typeface="Noto Sans Symbols"/>
                <a:ea typeface="Noto Sans Symbols"/>
                <a:cs typeface="Noto Sans Symbols"/>
              </a:rPr>
              <a:t>Karya Poster yang </a:t>
            </a:r>
            <a:r>
              <a:rPr lang="id-ID" sz="1200" b="1" dirty="0">
                <a:effectLst/>
                <a:latin typeface="Noto Sans Symbols"/>
                <a:ea typeface="Noto Sans Symbols"/>
                <a:cs typeface="Noto Sans Symbols"/>
              </a:rPr>
              <a:t>d</a:t>
            </a:r>
            <a:r>
              <a:rPr lang="id-ID" sz="1200" b="1" dirty="0">
                <a:solidFill>
                  <a:srgbClr val="000000"/>
                </a:solidFill>
                <a:effectLst/>
                <a:latin typeface="Noto Sans Symbols"/>
                <a:ea typeface="Noto Sans Symbols"/>
                <a:cs typeface="Noto Sans Symbols"/>
              </a:rPr>
              <a:t>ihasilkan (berisi tautan atau </a:t>
            </a:r>
            <a:r>
              <a:rPr lang="id-ID" sz="1200" b="1" dirty="0" err="1">
                <a:solidFill>
                  <a:srgbClr val="000000"/>
                </a:solidFill>
                <a:effectLst/>
                <a:latin typeface="Noto Sans Symbols"/>
                <a:ea typeface="Noto Sans Symbols"/>
                <a:cs typeface="Noto Sans Symbols"/>
              </a:rPr>
              <a:t>link</a:t>
            </a:r>
            <a:r>
              <a:rPr lang="id-ID" sz="1200" b="1" dirty="0">
                <a:solidFill>
                  <a:srgbClr val="000000"/>
                </a:solidFill>
                <a:effectLst/>
                <a:latin typeface="Noto Sans Symbols"/>
                <a:ea typeface="Noto Sans Symbols"/>
                <a:cs typeface="Noto Sans Symbols"/>
              </a:rPr>
              <a:t> unggahan poster di Instagram yang </a:t>
            </a:r>
            <a:r>
              <a:rPr lang="id-ID" sz="1200" b="1" dirty="0" err="1">
                <a:solidFill>
                  <a:srgbClr val="000000"/>
                </a:solidFill>
                <a:effectLst/>
                <a:latin typeface="Noto Sans Symbols"/>
                <a:ea typeface="Noto Sans Symbols"/>
                <a:cs typeface="Noto Sans Symbols"/>
              </a:rPr>
              <a:t>dilombakan</a:t>
            </a:r>
            <a:r>
              <a:rPr lang="id-ID" sz="1200" b="1" dirty="0">
                <a:solidFill>
                  <a:srgbClr val="000000"/>
                </a:solidFill>
                <a:effectLst/>
                <a:latin typeface="Noto Sans Symbols"/>
                <a:ea typeface="Noto Sans Symbols"/>
                <a:cs typeface="Noto Sans Symbols"/>
              </a:rPr>
              <a:t>, isikan keterangan tautan untuk Babak Seleksi Internal PT atau Babak Seleksi Nasional)</a:t>
            </a:r>
            <a:endParaRPr lang="en-ID" sz="1200" b="1" dirty="0">
              <a:effectLst/>
              <a:latin typeface="Noto Sans Symbols"/>
              <a:ea typeface="Noto Sans Symbols"/>
              <a:cs typeface="Noto Sans Symbols"/>
            </a:endParaRPr>
          </a:p>
          <a:p>
            <a:pPr marL="342900" lvl="0" indent="-342900" algn="just">
              <a:lnSpc>
                <a:spcPct val="115000"/>
              </a:lnSpc>
              <a:buFont typeface="Wingdings" panose="05000000000000000000" pitchFamily="2" charset="2"/>
              <a:buChar char="q"/>
            </a:pPr>
            <a:r>
              <a:rPr lang="id-ID" sz="1200" b="1" dirty="0">
                <a:solidFill>
                  <a:srgbClr val="000000"/>
                </a:solidFill>
                <a:effectLst/>
                <a:latin typeface="Noto Sans Symbols"/>
                <a:ea typeface="Noto Sans Symbols"/>
                <a:cs typeface="Noto Sans Symbols"/>
              </a:rPr>
              <a:t>Daftar Referensi </a:t>
            </a:r>
            <a:r>
              <a:rPr lang="en-US" sz="1200" b="1" dirty="0">
                <a:solidFill>
                  <a:srgbClr val="000000"/>
                </a:solidFill>
                <a:effectLst/>
                <a:latin typeface="Noto Sans Symbols"/>
                <a:ea typeface="Noto Sans Symbols"/>
                <a:cs typeface="Noto Sans Symbols"/>
              </a:rPr>
              <a:t>: </a:t>
            </a:r>
            <a:r>
              <a:rPr lang="id-ID" sz="1200" b="1" dirty="0">
                <a:solidFill>
                  <a:srgbClr val="000000"/>
                </a:solidFill>
                <a:effectLst/>
                <a:latin typeface="Noto Sans Symbols"/>
                <a:ea typeface="Noto Sans Symbols"/>
                <a:cs typeface="Noto Sans Symbols"/>
              </a:rPr>
              <a:t>menggunakan </a:t>
            </a:r>
            <a:r>
              <a:rPr lang="id-ID" sz="1200" b="1" dirty="0" err="1">
                <a:solidFill>
                  <a:srgbClr val="000000"/>
                </a:solidFill>
                <a:effectLst/>
                <a:latin typeface="Noto Sans Symbols"/>
                <a:ea typeface="Noto Sans Symbols"/>
                <a:cs typeface="Noto Sans Symbols"/>
              </a:rPr>
              <a:t>Vancouver</a:t>
            </a:r>
            <a:r>
              <a:rPr lang="id-ID" sz="1200" b="1" dirty="0">
                <a:solidFill>
                  <a:srgbClr val="000000"/>
                </a:solidFill>
                <a:effectLst/>
                <a:latin typeface="Noto Sans Symbols"/>
                <a:ea typeface="Noto Sans Symbols"/>
                <a:cs typeface="Noto Sans Symbols"/>
              </a:rPr>
              <a:t> </a:t>
            </a:r>
            <a:r>
              <a:rPr lang="id-ID" sz="1200" b="1" dirty="0" err="1">
                <a:solidFill>
                  <a:srgbClr val="000000"/>
                </a:solidFill>
                <a:effectLst/>
                <a:latin typeface="Noto Sans Symbols"/>
                <a:ea typeface="Noto Sans Symbols"/>
                <a:cs typeface="Noto Sans Symbols"/>
              </a:rPr>
              <a:t>style</a:t>
            </a:r>
            <a:r>
              <a:rPr lang="id-ID" sz="1200" b="1" dirty="0">
                <a:solidFill>
                  <a:srgbClr val="000000"/>
                </a:solidFill>
                <a:effectLst/>
                <a:latin typeface="Noto Sans Symbols"/>
                <a:ea typeface="Noto Sans Symbols"/>
                <a:cs typeface="Noto Sans Symbols"/>
              </a:rPr>
              <a:t>)</a:t>
            </a:r>
            <a:endParaRPr lang="en-US" sz="1200" b="1" dirty="0">
              <a:solidFill>
                <a:srgbClr val="000000"/>
              </a:solidFill>
              <a:effectLst/>
              <a:latin typeface="Noto Sans Symbols"/>
              <a:ea typeface="Noto Sans Symbols"/>
              <a:cs typeface="Noto Sans Symbols"/>
            </a:endParaRPr>
          </a:p>
          <a:p>
            <a:pPr marL="342900" lvl="0" indent="-342900" algn="just">
              <a:lnSpc>
                <a:spcPct val="115000"/>
              </a:lnSpc>
              <a:buFont typeface="Wingdings" panose="05000000000000000000" pitchFamily="2" charset="2"/>
              <a:buChar char="q"/>
            </a:pPr>
            <a:r>
              <a:rPr lang="en-US" sz="1200" b="1" dirty="0">
                <a:solidFill>
                  <a:srgbClr val="000000"/>
                </a:solidFill>
                <a:latin typeface="Noto Sans Symbols"/>
                <a:ea typeface="Noto Sans Symbols"/>
                <a:cs typeface="Noto Sans Symbols"/>
              </a:rPr>
              <a:t>Lampiran-</a:t>
            </a:r>
            <a:r>
              <a:rPr lang="en-US" sz="1200" b="1" dirty="0" err="1">
                <a:solidFill>
                  <a:srgbClr val="000000"/>
                </a:solidFill>
                <a:latin typeface="Noto Sans Symbols"/>
                <a:ea typeface="Noto Sans Symbols"/>
                <a:cs typeface="Noto Sans Symbols"/>
              </a:rPr>
              <a:t>lampiran</a:t>
            </a:r>
            <a:endParaRPr lang="en-ID" sz="1200" b="1" dirty="0">
              <a:effectLst/>
              <a:latin typeface="Noto Sans Symbols"/>
              <a:ea typeface="Noto Sans Symbols"/>
              <a:cs typeface="Noto Sans Symbols"/>
            </a:endParaRPr>
          </a:p>
        </p:txBody>
      </p:sp>
      <p:sp>
        <p:nvSpPr>
          <p:cNvPr id="7" name="TextBox 6">
            <a:extLst>
              <a:ext uri="{FF2B5EF4-FFF2-40B4-BE49-F238E27FC236}">
                <a16:creationId xmlns:a16="http://schemas.microsoft.com/office/drawing/2014/main" id="{2B4530B8-18B2-9E4E-ADD2-2FC79443AB3E}"/>
              </a:ext>
            </a:extLst>
          </p:cNvPr>
          <p:cNvSpPr txBox="1"/>
          <p:nvPr/>
        </p:nvSpPr>
        <p:spPr>
          <a:xfrm>
            <a:off x="370036" y="1487321"/>
            <a:ext cx="1377514" cy="383627"/>
          </a:xfrm>
          <a:prstGeom prst="rect">
            <a:avLst/>
          </a:prstGeom>
          <a:noFill/>
        </p:spPr>
        <p:txBody>
          <a:bodyPr wrap="square" rtlCol="0">
            <a:spAutoFit/>
          </a:bodyPr>
          <a:lstStyle/>
          <a:p>
            <a:r>
              <a:rPr lang="en-US" dirty="0"/>
              <a:t>1. Proposal</a:t>
            </a:r>
          </a:p>
        </p:txBody>
      </p:sp>
      <p:grpSp>
        <p:nvGrpSpPr>
          <p:cNvPr id="9" name="Group 8">
            <a:extLst>
              <a:ext uri="{FF2B5EF4-FFF2-40B4-BE49-F238E27FC236}">
                <a16:creationId xmlns:a16="http://schemas.microsoft.com/office/drawing/2014/main" id="{A7B1F617-9BF2-FF4A-A3DD-548B1F633A4D}"/>
              </a:ext>
            </a:extLst>
          </p:cNvPr>
          <p:cNvGrpSpPr/>
          <p:nvPr/>
        </p:nvGrpSpPr>
        <p:grpSpPr>
          <a:xfrm>
            <a:off x="6971820" y="1892017"/>
            <a:ext cx="3082144" cy="4390639"/>
            <a:chOff x="8010164" y="2133626"/>
            <a:chExt cx="3281666" cy="4674865"/>
          </a:xfrm>
        </p:grpSpPr>
        <p:sp>
          <p:nvSpPr>
            <p:cNvPr id="12" name="Rectangle 11">
              <a:extLst>
                <a:ext uri="{FF2B5EF4-FFF2-40B4-BE49-F238E27FC236}">
                  <a16:creationId xmlns:a16="http://schemas.microsoft.com/office/drawing/2014/main" id="{5D7A73FB-4071-A942-BD67-AD35E19ED08C}"/>
                </a:ext>
              </a:extLst>
            </p:cNvPr>
            <p:cNvSpPr/>
            <p:nvPr/>
          </p:nvSpPr>
          <p:spPr>
            <a:xfrm>
              <a:off x="8010164" y="2133626"/>
              <a:ext cx="3281666" cy="4674865"/>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77F6033-B6F1-7D4D-876F-6CFD39655C8F}"/>
                </a:ext>
              </a:extLst>
            </p:cNvPr>
            <p:cNvPicPr>
              <a:picLocks noChangeAspect="1"/>
            </p:cNvPicPr>
            <p:nvPr/>
          </p:nvPicPr>
          <p:blipFill>
            <a:blip r:embed="rId3"/>
            <a:stretch>
              <a:fillRect/>
            </a:stretch>
          </p:blipFill>
          <p:spPr>
            <a:xfrm>
              <a:off x="8082968" y="2217353"/>
              <a:ext cx="3116574" cy="4038181"/>
            </a:xfrm>
            <a:prstGeom prst="rect">
              <a:avLst/>
            </a:prstGeom>
          </p:spPr>
        </p:pic>
        <p:pic>
          <p:nvPicPr>
            <p:cNvPr id="14" name="Picture 13">
              <a:extLst>
                <a:ext uri="{FF2B5EF4-FFF2-40B4-BE49-F238E27FC236}">
                  <a16:creationId xmlns:a16="http://schemas.microsoft.com/office/drawing/2014/main" id="{6E9B43FE-5D63-6547-9C0D-B2A566F73DC5}"/>
                </a:ext>
              </a:extLst>
            </p:cNvPr>
            <p:cNvPicPr>
              <a:picLocks noChangeAspect="1"/>
            </p:cNvPicPr>
            <p:nvPr/>
          </p:nvPicPr>
          <p:blipFill rotWithShape="1">
            <a:blip r:embed="rId4">
              <a:extLst>
                <a:ext uri="{28A0092B-C50C-407E-A947-70E740481C1C}">
                  <a14:useLocalDpi xmlns:a14="http://schemas.microsoft.com/office/drawing/2010/main" val="0"/>
                </a:ext>
              </a:extLst>
            </a:blip>
            <a:srcRect l="1740" t="31162" r="40468" b="25199"/>
            <a:stretch/>
          </p:blipFill>
          <p:spPr>
            <a:xfrm>
              <a:off x="9844464" y="2277584"/>
              <a:ext cx="659099" cy="279952"/>
            </a:xfrm>
            <a:prstGeom prst="rect">
              <a:avLst/>
            </a:prstGeom>
          </p:spPr>
        </p:pic>
        <p:pic>
          <p:nvPicPr>
            <p:cNvPr id="15" name="Picture 14">
              <a:extLst>
                <a:ext uri="{FF2B5EF4-FFF2-40B4-BE49-F238E27FC236}">
                  <a16:creationId xmlns:a16="http://schemas.microsoft.com/office/drawing/2014/main" id="{C4426C89-6B69-6D49-8D61-B2D57DF909E7}"/>
                </a:ext>
              </a:extLst>
            </p:cNvPr>
            <p:cNvPicPr>
              <a:picLocks noChangeAspect="1"/>
            </p:cNvPicPr>
            <p:nvPr/>
          </p:nvPicPr>
          <p:blipFill rotWithShape="1">
            <a:blip r:embed="rId4">
              <a:extLst>
                <a:ext uri="{28A0092B-C50C-407E-A947-70E740481C1C}">
                  <a14:useLocalDpi xmlns:a14="http://schemas.microsoft.com/office/drawing/2010/main" val="0"/>
                </a:ext>
              </a:extLst>
            </a:blip>
            <a:srcRect l="3464" t="3372" r="87931" b="83141"/>
            <a:stretch/>
          </p:blipFill>
          <p:spPr>
            <a:xfrm>
              <a:off x="8176368" y="2242887"/>
              <a:ext cx="375787" cy="331290"/>
            </a:xfrm>
            <a:prstGeom prst="rect">
              <a:avLst/>
            </a:prstGeom>
          </p:spPr>
        </p:pic>
        <p:pic>
          <p:nvPicPr>
            <p:cNvPr id="16" name="Picture 15">
              <a:extLst>
                <a:ext uri="{FF2B5EF4-FFF2-40B4-BE49-F238E27FC236}">
                  <a16:creationId xmlns:a16="http://schemas.microsoft.com/office/drawing/2014/main" id="{F4242ABA-DA4B-6D47-96A7-88DB021C0952}"/>
                </a:ext>
              </a:extLst>
            </p:cNvPr>
            <p:cNvPicPr>
              <a:picLocks noChangeAspect="1"/>
            </p:cNvPicPr>
            <p:nvPr/>
          </p:nvPicPr>
          <p:blipFill rotWithShape="1">
            <a:blip r:embed="rId4">
              <a:extLst>
                <a:ext uri="{28A0092B-C50C-407E-A947-70E740481C1C}">
                  <a14:useLocalDpi xmlns:a14="http://schemas.microsoft.com/office/drawing/2010/main" val="0"/>
                </a:ext>
              </a:extLst>
            </a:blip>
            <a:srcRect l="84138" t="3677" r="1164" b="83147"/>
            <a:stretch/>
          </p:blipFill>
          <p:spPr>
            <a:xfrm>
              <a:off x="8635792" y="2234019"/>
              <a:ext cx="520803" cy="316402"/>
            </a:xfrm>
            <a:prstGeom prst="rect">
              <a:avLst/>
            </a:prstGeom>
          </p:spPr>
        </p:pic>
        <p:sp>
          <p:nvSpPr>
            <p:cNvPr id="17" name="Oval 16">
              <a:extLst>
                <a:ext uri="{FF2B5EF4-FFF2-40B4-BE49-F238E27FC236}">
                  <a16:creationId xmlns:a16="http://schemas.microsoft.com/office/drawing/2014/main" id="{C87A32EF-299C-814D-855D-3A801F1E80D2}"/>
                </a:ext>
              </a:extLst>
            </p:cNvPr>
            <p:cNvSpPr/>
            <p:nvPr/>
          </p:nvSpPr>
          <p:spPr>
            <a:xfrm>
              <a:off x="10543584" y="2286785"/>
              <a:ext cx="565851" cy="28739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PT</a:t>
              </a:r>
            </a:p>
          </p:txBody>
        </p:sp>
        <p:sp>
          <p:nvSpPr>
            <p:cNvPr id="18" name="TextBox 17">
              <a:extLst>
                <a:ext uri="{FF2B5EF4-FFF2-40B4-BE49-F238E27FC236}">
                  <a16:creationId xmlns:a16="http://schemas.microsoft.com/office/drawing/2014/main" id="{76C8DB94-33DA-444B-9FDB-2D0CBD719F3B}"/>
                </a:ext>
              </a:extLst>
            </p:cNvPr>
            <p:cNvSpPr txBox="1"/>
            <p:nvPr/>
          </p:nvSpPr>
          <p:spPr>
            <a:xfrm>
              <a:off x="9100155" y="4146107"/>
              <a:ext cx="1236915" cy="491551"/>
            </a:xfrm>
            <a:prstGeom prst="rect">
              <a:avLst/>
            </a:prstGeom>
            <a:solidFill>
              <a:schemeClr val="bg1"/>
            </a:solidFill>
          </p:spPr>
          <p:txBody>
            <a:bodyPr wrap="square" rtlCol="0">
              <a:spAutoFit/>
            </a:bodyPr>
            <a:lstStyle/>
            <a:p>
              <a:r>
                <a:rPr lang="en-US" sz="2400" b="1" dirty="0"/>
                <a:t>300 dpi</a:t>
              </a:r>
            </a:p>
          </p:txBody>
        </p:sp>
      </p:grpSp>
      <p:sp>
        <p:nvSpPr>
          <p:cNvPr id="8" name="TextBox 7">
            <a:extLst>
              <a:ext uri="{FF2B5EF4-FFF2-40B4-BE49-F238E27FC236}">
                <a16:creationId xmlns:a16="http://schemas.microsoft.com/office/drawing/2014/main" id="{D62D028E-97BF-7549-B2F6-93BF85F143D1}"/>
              </a:ext>
            </a:extLst>
          </p:cNvPr>
          <p:cNvSpPr txBox="1"/>
          <p:nvPr/>
        </p:nvSpPr>
        <p:spPr>
          <a:xfrm>
            <a:off x="7984680" y="5847684"/>
            <a:ext cx="1012365" cy="369332"/>
          </a:xfrm>
          <a:prstGeom prst="rect">
            <a:avLst/>
          </a:prstGeom>
          <a:noFill/>
        </p:spPr>
        <p:txBody>
          <a:bodyPr wrap="square" rtlCol="0">
            <a:spAutoFit/>
          </a:bodyPr>
          <a:lstStyle/>
          <a:p>
            <a:r>
              <a:rPr lang="en-US" dirty="0"/>
              <a:t>100 X 80</a:t>
            </a:r>
          </a:p>
        </p:txBody>
      </p:sp>
      <p:sp>
        <p:nvSpPr>
          <p:cNvPr id="20" name="TextBox 19">
            <a:extLst>
              <a:ext uri="{FF2B5EF4-FFF2-40B4-BE49-F238E27FC236}">
                <a16:creationId xmlns:a16="http://schemas.microsoft.com/office/drawing/2014/main" id="{FAF4E91A-8E2D-3E40-8B9D-7B00C36796DC}"/>
              </a:ext>
            </a:extLst>
          </p:cNvPr>
          <p:cNvSpPr txBox="1"/>
          <p:nvPr/>
        </p:nvSpPr>
        <p:spPr>
          <a:xfrm>
            <a:off x="6854260" y="1504971"/>
            <a:ext cx="3527979" cy="383627"/>
          </a:xfrm>
          <a:prstGeom prst="rect">
            <a:avLst/>
          </a:prstGeom>
          <a:noFill/>
        </p:spPr>
        <p:txBody>
          <a:bodyPr wrap="square" rtlCol="0">
            <a:spAutoFit/>
          </a:bodyPr>
          <a:lstStyle/>
          <a:p>
            <a:r>
              <a:rPr lang="en-US" dirty="0"/>
              <a:t>2. </a:t>
            </a:r>
            <a:r>
              <a:rPr lang="en-US" dirty="0" err="1"/>
              <a:t>Karya</a:t>
            </a:r>
            <a:r>
              <a:rPr lang="en-US" dirty="0"/>
              <a:t> Poster Digital Pendidikan</a:t>
            </a:r>
          </a:p>
        </p:txBody>
      </p:sp>
      <p:sp>
        <p:nvSpPr>
          <p:cNvPr id="21" name="TextBox 20">
            <a:extLst>
              <a:ext uri="{FF2B5EF4-FFF2-40B4-BE49-F238E27FC236}">
                <a16:creationId xmlns:a16="http://schemas.microsoft.com/office/drawing/2014/main" id="{6A3994F8-71D6-834E-9AFE-14D56434F244}"/>
              </a:ext>
            </a:extLst>
          </p:cNvPr>
          <p:cNvSpPr txBox="1"/>
          <p:nvPr/>
        </p:nvSpPr>
        <p:spPr>
          <a:xfrm>
            <a:off x="10053964" y="1889764"/>
            <a:ext cx="1876879" cy="4401205"/>
          </a:xfrm>
          <a:prstGeom prst="rect">
            <a:avLst/>
          </a:prstGeom>
          <a:solidFill>
            <a:schemeClr val="accent6">
              <a:lumMod val="20000"/>
              <a:lumOff val="80000"/>
            </a:schemeClr>
          </a:solidFill>
        </p:spPr>
        <p:txBody>
          <a:bodyPr wrap="square">
            <a:spAutoFit/>
          </a:bodyPr>
          <a:lstStyle/>
          <a:p>
            <a:pPr marL="171450" indent="-171450">
              <a:buFont typeface="Arial" panose="020B0604020202020204" pitchFamily="34" charset="0"/>
              <a:buChar char="•"/>
            </a:pPr>
            <a:r>
              <a:rPr lang="en-US" sz="1400" b="1" dirty="0"/>
              <a:t>Poster </a:t>
            </a:r>
            <a:r>
              <a:rPr lang="en-US" sz="1400" b="1" dirty="0" err="1"/>
              <a:t>adalah</a:t>
            </a:r>
            <a:r>
              <a:rPr lang="en-US" sz="1400" b="1" dirty="0"/>
              <a:t> </a:t>
            </a:r>
            <a:r>
              <a:rPr lang="en-US" sz="1400" b="1" dirty="0" err="1"/>
              <a:t>gambar</a:t>
            </a:r>
            <a:r>
              <a:rPr lang="en-US" sz="1400" b="1" dirty="0"/>
              <a:t> tidak </a:t>
            </a:r>
            <a:r>
              <a:rPr lang="en-US" sz="1400" b="1" dirty="0" err="1"/>
              <a:t>bergerak</a:t>
            </a:r>
            <a:r>
              <a:rPr lang="en-US" sz="1400" b="1" dirty="0"/>
              <a:t> dalam </a:t>
            </a:r>
            <a:r>
              <a:rPr lang="en-US" sz="1400" b="1" dirty="0" err="1"/>
              <a:t>satu</a:t>
            </a:r>
            <a:r>
              <a:rPr lang="en-US" sz="1400" b="1" dirty="0"/>
              <a:t> </a:t>
            </a:r>
            <a:r>
              <a:rPr lang="en-US" sz="1400" b="1" dirty="0" err="1"/>
              <a:t>halaman</a:t>
            </a:r>
            <a:r>
              <a:rPr lang="en-US" sz="1400" b="1" dirty="0"/>
              <a:t>;</a:t>
            </a:r>
          </a:p>
          <a:p>
            <a:pPr marL="171450" indent="-171450">
              <a:buFont typeface="Arial" panose="020B0604020202020204" pitchFamily="34" charset="0"/>
              <a:buChar char="•"/>
            </a:pPr>
            <a:r>
              <a:rPr lang="en-US" sz="1400" b="1" dirty="0"/>
              <a:t>Poster </a:t>
            </a:r>
            <a:r>
              <a:rPr lang="en-US" sz="1400" b="1" dirty="0" err="1"/>
              <a:t>merupakan</a:t>
            </a:r>
            <a:r>
              <a:rPr lang="en-US" sz="1400" b="1" dirty="0"/>
              <a:t> </a:t>
            </a:r>
            <a:r>
              <a:rPr lang="en-US" sz="1400" b="1" dirty="0" err="1"/>
              <a:t>presentasi</a:t>
            </a:r>
            <a:r>
              <a:rPr lang="en-US" sz="1400" b="1" dirty="0"/>
              <a:t> </a:t>
            </a:r>
            <a:r>
              <a:rPr lang="en-US" sz="1400" b="1" dirty="0" err="1"/>
              <a:t>persuasif</a:t>
            </a:r>
            <a:r>
              <a:rPr lang="en-US" sz="1400" b="1" dirty="0"/>
              <a:t> tentang </a:t>
            </a:r>
            <a:r>
              <a:rPr lang="en-US" sz="1400" b="1" dirty="0" err="1"/>
              <a:t>gagasan</a:t>
            </a:r>
            <a:r>
              <a:rPr lang="en-US" sz="1400" b="1" dirty="0"/>
              <a:t> </a:t>
            </a:r>
            <a:r>
              <a:rPr lang="en-US" sz="1400" b="1" dirty="0" err="1"/>
              <a:t>solutif</a:t>
            </a:r>
            <a:r>
              <a:rPr lang="en-US" sz="1400" b="1" dirty="0"/>
              <a:t> </a:t>
            </a:r>
            <a:r>
              <a:rPr lang="en-US" sz="1400" b="1" dirty="0" err="1"/>
              <a:t>atau</a:t>
            </a:r>
            <a:r>
              <a:rPr lang="en-US" sz="1400" b="1" dirty="0"/>
              <a:t> </a:t>
            </a:r>
            <a:r>
              <a:rPr lang="en-US" sz="1400" b="1" dirty="0" err="1"/>
              <a:t>gerakan</a:t>
            </a:r>
            <a:r>
              <a:rPr lang="en-US" sz="1400" b="1" dirty="0"/>
              <a:t>  </a:t>
            </a:r>
            <a:r>
              <a:rPr lang="en-US" sz="1400" b="1" dirty="0" err="1"/>
              <a:t>konstruktif</a:t>
            </a:r>
            <a:r>
              <a:rPr lang="en-US" sz="1400" b="1" dirty="0"/>
              <a:t> dalam </a:t>
            </a:r>
            <a:r>
              <a:rPr lang="en-US" sz="1400" b="1" dirty="0" err="1"/>
              <a:t>ruang</a:t>
            </a:r>
            <a:r>
              <a:rPr lang="en-US" sz="1400" b="1" dirty="0"/>
              <a:t> </a:t>
            </a:r>
            <a:r>
              <a:rPr lang="en-US" sz="1400" b="1" dirty="0" err="1"/>
              <a:t>lingkup</a:t>
            </a:r>
            <a:r>
              <a:rPr lang="en-US" sz="1400" b="1" dirty="0"/>
              <a:t> divisi poster digital </a:t>
            </a:r>
            <a:r>
              <a:rPr lang="en-US" sz="1400" b="1" dirty="0" err="1"/>
              <a:t>pendidikan</a:t>
            </a:r>
            <a:r>
              <a:rPr lang="en-US" sz="1400" b="1" dirty="0"/>
              <a:t>.</a:t>
            </a:r>
          </a:p>
          <a:p>
            <a:pPr marL="171450" indent="-171450">
              <a:buFont typeface="Arial" panose="020B0604020202020204" pitchFamily="34" charset="0"/>
              <a:buChar char="•"/>
            </a:pPr>
            <a:r>
              <a:rPr lang="en-US" sz="1400" b="1" dirty="0"/>
              <a:t>Poster dibuat </a:t>
            </a:r>
            <a:r>
              <a:rPr lang="en-US" sz="1400" b="1" dirty="0" err="1"/>
              <a:t>secara</a:t>
            </a:r>
            <a:r>
              <a:rPr lang="en-US" sz="1400" b="1" dirty="0"/>
              <a:t> digital.</a:t>
            </a:r>
          </a:p>
          <a:p>
            <a:pPr marL="171450" indent="-171450">
              <a:buFont typeface="Arial" panose="020B0604020202020204" pitchFamily="34" charset="0"/>
              <a:buChar char="•"/>
            </a:pPr>
            <a:r>
              <a:rPr lang="en-US" sz="1400" b="1" dirty="0"/>
              <a:t>Tidak </a:t>
            </a:r>
            <a:r>
              <a:rPr lang="en-US" sz="1400" b="1" dirty="0" err="1"/>
              <a:t>diperkenankan</a:t>
            </a:r>
            <a:r>
              <a:rPr lang="en-US" sz="1400" b="1" dirty="0"/>
              <a:t> menggunakan </a:t>
            </a:r>
            <a:r>
              <a:rPr lang="en-US" sz="1400" b="1" dirty="0" err="1"/>
              <a:t>stok</a:t>
            </a:r>
            <a:r>
              <a:rPr lang="en-US" sz="1400" b="1" dirty="0"/>
              <a:t> </a:t>
            </a:r>
            <a:r>
              <a:rPr lang="en-US" sz="1400" b="1" dirty="0" err="1"/>
              <a:t>gambar</a:t>
            </a:r>
            <a:r>
              <a:rPr lang="en-US" sz="1400" b="1" dirty="0"/>
              <a:t>/</a:t>
            </a:r>
            <a:r>
              <a:rPr lang="en-US" sz="1400" b="1" dirty="0" err="1"/>
              <a:t>foto</a:t>
            </a:r>
            <a:r>
              <a:rPr lang="en-US" sz="1400" b="1" dirty="0"/>
              <a:t> yang </a:t>
            </a:r>
            <a:r>
              <a:rPr lang="en-US" sz="1400" b="1" dirty="0" err="1"/>
              <a:t>telah</a:t>
            </a:r>
            <a:r>
              <a:rPr lang="en-US" sz="1400" b="1" dirty="0"/>
              <a:t> </a:t>
            </a:r>
            <a:r>
              <a:rPr lang="en-US" sz="1400" b="1" dirty="0" err="1"/>
              <a:t>ada</a:t>
            </a:r>
            <a:r>
              <a:rPr lang="en-US" sz="1400" b="1" dirty="0"/>
              <a:t>/</a:t>
            </a:r>
          </a:p>
          <a:p>
            <a:r>
              <a:rPr lang="en-US" sz="1400" b="1" dirty="0"/>
              <a:t>    </a:t>
            </a:r>
            <a:r>
              <a:rPr lang="en-US" sz="1400" b="1" dirty="0" err="1"/>
              <a:t>terpublikasi</a:t>
            </a:r>
            <a:r>
              <a:rPr lang="en-US" sz="1400" b="1" dirty="0"/>
              <a:t>.</a:t>
            </a:r>
          </a:p>
        </p:txBody>
      </p:sp>
      <p:sp>
        <p:nvSpPr>
          <p:cNvPr id="22" name="Date Placeholder 1">
            <a:extLst>
              <a:ext uri="{FF2B5EF4-FFF2-40B4-BE49-F238E27FC236}">
                <a16:creationId xmlns:a16="http://schemas.microsoft.com/office/drawing/2014/main" id="{80B6BC1A-916C-D645-A090-5CA6D6E81B04}"/>
              </a:ext>
            </a:extLst>
          </p:cNvPr>
          <p:cNvSpPr>
            <a:spLocks noGrp="1"/>
          </p:cNvSpPr>
          <p:nvPr>
            <p:ph type="dt" sz="half" idx="10"/>
          </p:nvPr>
        </p:nvSpPr>
        <p:spPr>
          <a:xfrm>
            <a:off x="297287" y="6472261"/>
            <a:ext cx="2743200" cy="365125"/>
          </a:xfrm>
        </p:spPr>
        <p:txBody>
          <a:bodyPr/>
          <a:lstStyle/>
          <a:p>
            <a:r>
              <a:rPr lang="en-ID" dirty="0"/>
              <a:t>02-02-2024</a:t>
            </a:r>
          </a:p>
        </p:txBody>
      </p:sp>
      <p:sp>
        <p:nvSpPr>
          <p:cNvPr id="23" name="Footer Placeholder 2">
            <a:extLst>
              <a:ext uri="{FF2B5EF4-FFF2-40B4-BE49-F238E27FC236}">
                <a16:creationId xmlns:a16="http://schemas.microsoft.com/office/drawing/2014/main" id="{D501A2D8-A0FD-FC44-B122-FA99509BE661}"/>
              </a:ext>
            </a:extLst>
          </p:cNvPr>
          <p:cNvSpPr>
            <a:spLocks noGrp="1"/>
          </p:cNvSpPr>
          <p:nvPr>
            <p:ph type="ftr" sz="quarter" idx="11"/>
          </p:nvPr>
        </p:nvSpPr>
        <p:spPr>
          <a:xfrm>
            <a:off x="8310002" y="6451647"/>
            <a:ext cx="4114800" cy="365125"/>
          </a:xfrm>
        </p:spPr>
        <p:txBody>
          <a:bodyPr/>
          <a:lstStyle/>
          <a:p>
            <a:r>
              <a:rPr lang="en-ID" dirty="0" err="1"/>
              <a:t>Penyiapan</a:t>
            </a:r>
            <a:r>
              <a:rPr lang="en-ID" dirty="0"/>
              <a:t> </a:t>
            </a:r>
            <a:r>
              <a:rPr lang="en-ID" dirty="0" err="1"/>
              <a:t>Mengikuti</a:t>
            </a:r>
            <a:r>
              <a:rPr lang="en-ID" dirty="0"/>
              <a:t> LIDM V/2024</a:t>
            </a:r>
          </a:p>
        </p:txBody>
      </p:sp>
      <p:sp>
        <p:nvSpPr>
          <p:cNvPr id="24" name="TextBox 23">
            <a:extLst>
              <a:ext uri="{FF2B5EF4-FFF2-40B4-BE49-F238E27FC236}">
                <a16:creationId xmlns:a16="http://schemas.microsoft.com/office/drawing/2014/main" id="{8BBED87F-553E-DD4B-8A68-64C53BDB6430}"/>
              </a:ext>
            </a:extLst>
          </p:cNvPr>
          <p:cNvSpPr txBox="1"/>
          <p:nvPr/>
        </p:nvSpPr>
        <p:spPr>
          <a:xfrm>
            <a:off x="367861" y="1029414"/>
            <a:ext cx="7538356"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Babak </a:t>
            </a:r>
            <a:r>
              <a:rPr lang="en-US" sz="2800" b="1" dirty="0" err="1">
                <a:latin typeface="Arial" panose="020B0604020202020204" pitchFamily="34" charset="0"/>
                <a:cs typeface="Arial" panose="020B0604020202020204" pitchFamily="34" charset="0"/>
              </a:rPr>
              <a:t>Seleksi</a:t>
            </a:r>
            <a:r>
              <a:rPr lang="en-US" sz="2800" b="1" dirty="0">
                <a:latin typeface="Arial" panose="020B0604020202020204" pitchFamily="34" charset="0"/>
                <a:cs typeface="Arial" panose="020B0604020202020204" pitchFamily="34" charset="0"/>
              </a:rPr>
              <a:t> Internal dan Nasional</a:t>
            </a:r>
          </a:p>
        </p:txBody>
      </p:sp>
    </p:spTree>
    <p:extLst>
      <p:ext uri="{BB962C8B-B14F-4D97-AF65-F5344CB8AC3E}">
        <p14:creationId xmlns:p14="http://schemas.microsoft.com/office/powerpoint/2010/main" val="1504044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C64C83-1A7A-2B8C-0D9B-DA7E5ED2E952}"/>
              </a:ext>
            </a:extLst>
          </p:cNvPr>
          <p:cNvPicPr>
            <a:picLocks noChangeAspect="1"/>
          </p:cNvPicPr>
          <p:nvPr/>
        </p:nvPicPr>
        <p:blipFill>
          <a:blip r:embed="rId2"/>
          <a:stretch>
            <a:fillRect/>
          </a:stretch>
        </p:blipFill>
        <p:spPr>
          <a:xfrm>
            <a:off x="0" y="57823"/>
            <a:ext cx="12192000" cy="970083"/>
          </a:xfrm>
          <a:prstGeom prst="rect">
            <a:avLst/>
          </a:prstGeom>
        </p:spPr>
      </p:pic>
      <p:sp>
        <p:nvSpPr>
          <p:cNvPr id="25" name="Footer Placeholder 4">
            <a:extLst>
              <a:ext uri="{FF2B5EF4-FFF2-40B4-BE49-F238E27FC236}">
                <a16:creationId xmlns:a16="http://schemas.microsoft.com/office/drawing/2014/main" id="{35BC8EDE-54DF-264A-B257-9759BC5472DB}"/>
              </a:ext>
            </a:extLst>
          </p:cNvPr>
          <p:cNvSpPr txBox="1">
            <a:spLocks/>
          </p:cNvSpPr>
          <p:nvPr/>
        </p:nvSpPr>
        <p:spPr>
          <a:xfrm>
            <a:off x="8028214" y="6416675"/>
            <a:ext cx="5116286" cy="365125"/>
          </a:xfrm>
          <a:prstGeom prst="rect">
            <a:avLst/>
          </a:prstGeom>
        </p:spPr>
        <p:txBody>
          <a:bodyPr vert="horz" lIns="91440" tIns="45720" rIns="91440" bIns="45720" rtlCol="0" anchor="ctr"/>
          <a:lstStyle>
            <a:defPPr>
              <a:defRPr lang="en-US"/>
            </a:defPPr>
            <a:lvl1pPr marL="0" algn="ctr" defTabSz="457200" rtl="0" eaLnBrk="1" latinLnBrk="0" hangingPunct="1">
              <a:defRPr sz="1600" b="1" kern="1200">
                <a:solidFill>
                  <a:srgbClr val="00206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err="1">
                <a:ln>
                  <a:noFill/>
                </a:ln>
                <a:solidFill>
                  <a:srgbClr val="002060"/>
                </a:solidFill>
                <a:effectLst/>
                <a:uLnTx/>
                <a:uFillTx/>
                <a:latin typeface="Calibri" panose="020F0502020204030204"/>
                <a:ea typeface="+mn-ea"/>
                <a:cs typeface="+mn-cs"/>
              </a:rPr>
              <a:t>Webinar</a:t>
            </a:r>
            <a:r>
              <a:rPr kumimoji="0" lang="es-ES" sz="1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s-ES" sz="1600" b="1" i="0" u="none" strike="noStrike" kern="1200" cap="none" spc="0" normalizeH="0" baseline="0" noProof="0" dirty="0" err="1">
                <a:ln>
                  <a:noFill/>
                </a:ln>
                <a:solidFill>
                  <a:srgbClr val="002060"/>
                </a:solidFill>
                <a:effectLst/>
                <a:uLnTx/>
                <a:uFillTx/>
                <a:latin typeface="Calibri" panose="020F0502020204030204"/>
                <a:ea typeface="+mn-ea"/>
                <a:cs typeface="+mn-cs"/>
              </a:rPr>
              <a:t>Sosialisasi</a:t>
            </a:r>
            <a:r>
              <a:rPr kumimoji="0" lang="es-ES" sz="1600" b="1" i="0" u="none" strike="noStrike" kern="1200" cap="none" spc="0" normalizeH="0" baseline="0" noProof="0" dirty="0">
                <a:ln>
                  <a:noFill/>
                </a:ln>
                <a:solidFill>
                  <a:srgbClr val="002060"/>
                </a:solidFill>
                <a:effectLst/>
                <a:uLnTx/>
                <a:uFillTx/>
                <a:latin typeface="Calibri" panose="020F0502020204030204"/>
                <a:ea typeface="+mn-ea"/>
                <a:cs typeface="+mn-cs"/>
              </a:rPr>
              <a:t> LIDM IV/2023</a:t>
            </a:r>
            <a:endParaRPr kumimoji="0" lang="en-US" sz="16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B407E9F6-3E75-0B4D-88DF-76FB6242883E}"/>
              </a:ext>
            </a:extLst>
          </p:cNvPr>
          <p:cNvSpPr txBox="1"/>
          <p:nvPr/>
        </p:nvSpPr>
        <p:spPr>
          <a:xfrm>
            <a:off x="367861" y="1740091"/>
            <a:ext cx="3910215" cy="3970318"/>
          </a:xfrm>
          <a:prstGeom prst="rect">
            <a:avLst/>
          </a:prstGeom>
          <a:noFill/>
        </p:spPr>
        <p:txBody>
          <a:bodyPr wrap="square">
            <a:spAutoFit/>
          </a:bodyPr>
          <a:lstStyle/>
          <a:p>
            <a:pPr marL="285750" indent="-285750">
              <a:buFont typeface="Wingdings" panose="05000000000000000000" pitchFamily="2" charset="2"/>
              <a:buChar char="q"/>
            </a:pPr>
            <a:r>
              <a:rPr lang="en-US" dirty="0"/>
              <a:t>Proposal </a:t>
            </a:r>
            <a:r>
              <a:rPr lang="en-US" dirty="0" err="1"/>
              <a:t>diunggah</a:t>
            </a:r>
            <a:r>
              <a:rPr lang="en-US" dirty="0"/>
              <a:t> ke </a:t>
            </a:r>
            <a:r>
              <a:rPr lang="en-US" dirty="0" err="1"/>
              <a:t>aplikasi</a:t>
            </a:r>
            <a:r>
              <a:rPr lang="en-US" dirty="0"/>
              <a:t> </a:t>
            </a:r>
            <a:r>
              <a:rPr lang="en-US" dirty="0" err="1"/>
              <a:t>lomba</a:t>
            </a:r>
            <a:r>
              <a:rPr lang="en-US" dirty="0"/>
              <a:t> dalam bentuk PDF dengan </a:t>
            </a:r>
            <a:r>
              <a:rPr lang="en-US" dirty="0" err="1"/>
              <a:t>subjek</a:t>
            </a:r>
            <a:r>
              <a:rPr lang="en-US" dirty="0"/>
              <a:t> “LIDM 2024– Divisi Poster Digital Pendidikan – Kode PT – Nama Tim – Proposal” dan </a:t>
            </a:r>
            <a:r>
              <a:rPr lang="en-US" dirty="0" err="1"/>
              <a:t>penamaan</a:t>
            </a:r>
            <a:r>
              <a:rPr lang="en-US" dirty="0"/>
              <a:t> file “LIDM 2024 – Divisi Poster Digital Pendidikan – Kode PT – Nama Tim – Proposal.pdf”. </a:t>
            </a:r>
          </a:p>
          <a:p>
            <a:pPr marL="285750" indent="-285750">
              <a:buFont typeface="Wingdings" panose="05000000000000000000" pitchFamily="2" charset="2"/>
              <a:buChar char="q"/>
            </a:pPr>
            <a:r>
              <a:rPr lang="en-US" dirty="0"/>
              <a:t>Poster </a:t>
            </a:r>
            <a:r>
              <a:rPr lang="en-US" dirty="0" err="1"/>
              <a:t>diunggah</a:t>
            </a:r>
            <a:r>
              <a:rPr lang="en-US" dirty="0"/>
              <a:t> ke Instagram dengan </a:t>
            </a:r>
            <a:r>
              <a:rPr lang="en-US" dirty="0" err="1"/>
              <a:t>tagar</a:t>
            </a:r>
            <a:r>
              <a:rPr lang="en-US" dirty="0"/>
              <a:t>: #LIDM 2024 – Divisi Poster Digital Pendidikan - Kode PT - Nama Tim - </a:t>
            </a:r>
            <a:r>
              <a:rPr lang="en-US" dirty="0" err="1"/>
              <a:t>Judul</a:t>
            </a:r>
            <a:r>
              <a:rPr lang="en-US" dirty="0"/>
              <a:t> </a:t>
            </a:r>
            <a:r>
              <a:rPr lang="en-US" dirty="0" err="1"/>
              <a:t>Karya</a:t>
            </a:r>
            <a:r>
              <a:rPr lang="en-US" dirty="0"/>
              <a:t> </a:t>
            </a:r>
          </a:p>
          <a:p>
            <a:pPr marL="266700" indent="-266700"/>
            <a:r>
              <a:rPr lang="en-US" dirty="0"/>
              <a:t>	(Kode PT sesuai </a:t>
            </a:r>
            <a:r>
              <a:rPr lang="en-US" dirty="0" err="1"/>
              <a:t>laman</a:t>
            </a:r>
            <a:r>
              <a:rPr lang="en-US" dirty="0"/>
              <a:t> https://pddikti.kemdikbud.go.id/)</a:t>
            </a:r>
          </a:p>
        </p:txBody>
      </p:sp>
      <p:sp>
        <p:nvSpPr>
          <p:cNvPr id="27" name="TextBox 26">
            <a:extLst>
              <a:ext uri="{FF2B5EF4-FFF2-40B4-BE49-F238E27FC236}">
                <a16:creationId xmlns:a16="http://schemas.microsoft.com/office/drawing/2014/main" id="{57A8F227-E72C-A24A-A2FF-30BD63E928D3}"/>
              </a:ext>
            </a:extLst>
          </p:cNvPr>
          <p:cNvSpPr txBox="1"/>
          <p:nvPr/>
        </p:nvSpPr>
        <p:spPr>
          <a:xfrm>
            <a:off x="367861" y="1070358"/>
            <a:ext cx="7538356"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Babak </a:t>
            </a:r>
            <a:r>
              <a:rPr lang="en-US" sz="2400" b="1" dirty="0" err="1">
                <a:latin typeface="Arial" panose="020B0604020202020204" pitchFamily="34" charset="0"/>
                <a:cs typeface="Arial" panose="020B0604020202020204" pitchFamily="34" charset="0"/>
              </a:rPr>
              <a:t>Seleksi</a:t>
            </a:r>
            <a:r>
              <a:rPr lang="en-US" sz="2400" b="1" dirty="0">
                <a:latin typeface="Arial" panose="020B0604020202020204" pitchFamily="34" charset="0"/>
                <a:cs typeface="Arial" panose="020B0604020202020204" pitchFamily="34" charset="0"/>
              </a:rPr>
              <a:t> Internal dan Nasional</a:t>
            </a:r>
          </a:p>
        </p:txBody>
      </p:sp>
      <p:graphicFrame>
        <p:nvGraphicFramePr>
          <p:cNvPr id="28" name="Table 27">
            <a:extLst>
              <a:ext uri="{FF2B5EF4-FFF2-40B4-BE49-F238E27FC236}">
                <a16:creationId xmlns:a16="http://schemas.microsoft.com/office/drawing/2014/main" id="{7177DA6A-0748-D442-89A0-3F090F819EBD}"/>
              </a:ext>
            </a:extLst>
          </p:cNvPr>
          <p:cNvGraphicFramePr>
            <a:graphicFrameLocks noGrp="1"/>
          </p:cNvGraphicFramePr>
          <p:nvPr>
            <p:extLst>
              <p:ext uri="{D42A27DB-BD31-4B8C-83A1-F6EECF244321}">
                <p14:modId xmlns:p14="http://schemas.microsoft.com/office/powerpoint/2010/main" val="3647128119"/>
              </p:ext>
            </p:extLst>
          </p:nvPr>
        </p:nvGraphicFramePr>
        <p:xfrm>
          <a:off x="4712612" y="1553585"/>
          <a:ext cx="7322846" cy="5298105"/>
        </p:xfrm>
        <a:graphic>
          <a:graphicData uri="http://schemas.openxmlformats.org/drawingml/2006/table">
            <a:tbl>
              <a:tblPr>
                <a:tableStyleId>{69C7853C-536D-4A76-A0AE-DD22124D55A5}</a:tableStyleId>
              </a:tblPr>
              <a:tblGrid>
                <a:gridCol w="619125">
                  <a:extLst>
                    <a:ext uri="{9D8B030D-6E8A-4147-A177-3AD203B41FA5}">
                      <a16:colId xmlns:a16="http://schemas.microsoft.com/office/drawing/2014/main" val="1495924007"/>
                    </a:ext>
                  </a:extLst>
                </a:gridCol>
                <a:gridCol w="5769991">
                  <a:extLst>
                    <a:ext uri="{9D8B030D-6E8A-4147-A177-3AD203B41FA5}">
                      <a16:colId xmlns:a16="http://schemas.microsoft.com/office/drawing/2014/main" val="2741069878"/>
                    </a:ext>
                  </a:extLst>
                </a:gridCol>
                <a:gridCol w="933730">
                  <a:extLst>
                    <a:ext uri="{9D8B030D-6E8A-4147-A177-3AD203B41FA5}">
                      <a16:colId xmlns:a16="http://schemas.microsoft.com/office/drawing/2014/main" val="729704367"/>
                    </a:ext>
                  </a:extLst>
                </a:gridCol>
              </a:tblGrid>
              <a:tr h="283007">
                <a:tc>
                  <a:txBody>
                    <a:bodyPr/>
                    <a:lstStyle/>
                    <a:p>
                      <a:pPr marL="0" indent="0" algn="ctr">
                        <a:lnSpc>
                          <a:spcPct val="115000"/>
                        </a:lnSpc>
                      </a:pPr>
                      <a:r>
                        <a:rPr lang="id-ID" sz="1800" b="1" dirty="0">
                          <a:effectLst/>
                        </a:rPr>
                        <a:t>No.</a:t>
                      </a:r>
                      <a:endParaRPr lang="en-ID" sz="1800" b="1" dirty="0">
                        <a:effectLst/>
                        <a:latin typeface="Calibri" panose="020F0502020204030204" pitchFamily="34" charset="0"/>
                        <a:ea typeface="Calibri" panose="020F0502020204030204" pitchFamily="34" charset="0"/>
                      </a:endParaRPr>
                    </a:p>
                  </a:txBody>
                  <a:tcPr marL="13781" marR="13781" marT="0" marB="0"/>
                </a:tc>
                <a:tc>
                  <a:txBody>
                    <a:bodyPr/>
                    <a:lstStyle/>
                    <a:p>
                      <a:pPr indent="457200" algn="just">
                        <a:lnSpc>
                          <a:spcPct val="115000"/>
                        </a:lnSpc>
                      </a:pPr>
                      <a:r>
                        <a:rPr lang="id-ID" sz="1800" b="1" dirty="0">
                          <a:effectLst/>
                        </a:rPr>
                        <a:t>Kriteria Penilaian</a:t>
                      </a:r>
                      <a:endParaRPr lang="en-ID" sz="1800" b="1" dirty="0">
                        <a:effectLst/>
                        <a:latin typeface="Calibri" panose="020F0502020204030204" pitchFamily="34" charset="0"/>
                        <a:ea typeface="Calibri" panose="020F0502020204030204" pitchFamily="34" charset="0"/>
                      </a:endParaRPr>
                    </a:p>
                  </a:txBody>
                  <a:tcPr marL="13781" marR="13781" marT="0" marB="0"/>
                </a:tc>
                <a:tc>
                  <a:txBody>
                    <a:bodyPr/>
                    <a:lstStyle/>
                    <a:p>
                      <a:pPr marL="0" indent="0" algn="ctr">
                        <a:lnSpc>
                          <a:spcPct val="115000"/>
                        </a:lnSpc>
                      </a:pPr>
                      <a:r>
                        <a:rPr lang="id-ID" sz="1800" b="1" dirty="0">
                          <a:effectLst/>
                        </a:rPr>
                        <a:t>Bobot</a:t>
                      </a:r>
                      <a:endParaRPr lang="en-ID" sz="1800" b="1" dirty="0">
                        <a:effectLst/>
                        <a:latin typeface="Calibri" panose="020F0502020204030204" pitchFamily="34" charset="0"/>
                        <a:ea typeface="Calibri" panose="020F0502020204030204" pitchFamily="34" charset="0"/>
                      </a:endParaRPr>
                    </a:p>
                  </a:txBody>
                  <a:tcPr marL="13781" marR="13781" marT="0" marB="0"/>
                </a:tc>
                <a:extLst>
                  <a:ext uri="{0D108BD9-81ED-4DB2-BD59-A6C34878D82A}">
                    <a16:rowId xmlns:a16="http://schemas.microsoft.com/office/drawing/2014/main" val="331311291"/>
                  </a:ext>
                </a:extLst>
              </a:tr>
              <a:tr h="140664">
                <a:tc>
                  <a:txBody>
                    <a:bodyPr/>
                    <a:lstStyle/>
                    <a:p>
                      <a:pPr indent="457200" algn="ctr">
                        <a:lnSpc>
                          <a:spcPct val="115000"/>
                        </a:lnSpc>
                      </a:pPr>
                      <a:r>
                        <a:rPr lang="id-ID" sz="1400" b="1" dirty="0">
                          <a:effectLst/>
                        </a:rPr>
                        <a:t>1</a:t>
                      </a:r>
                      <a:endParaRPr lang="en-ID" sz="1400" b="1" dirty="0">
                        <a:effectLst/>
                        <a:latin typeface="Calibri" panose="020F0502020204030204" pitchFamily="34" charset="0"/>
                        <a:ea typeface="Calibri" panose="020F0502020204030204" pitchFamily="34" charset="0"/>
                      </a:endParaRPr>
                    </a:p>
                  </a:txBody>
                  <a:tcPr marL="13781" marR="13781" marT="0" marB="0"/>
                </a:tc>
                <a:tc>
                  <a:txBody>
                    <a:bodyPr/>
                    <a:lstStyle/>
                    <a:p>
                      <a:pPr marL="0" indent="0" algn="just">
                        <a:lnSpc>
                          <a:spcPct val="115000"/>
                        </a:lnSpc>
                      </a:pPr>
                      <a:r>
                        <a:rPr lang="id-ID" sz="1400" b="1" dirty="0">
                          <a:effectLst/>
                        </a:rPr>
                        <a:t>Kualitas Proposal Poster Digital Pendidikan </a:t>
                      </a:r>
                      <a:endParaRPr lang="en-ID" sz="1400" b="1" dirty="0">
                        <a:effectLst/>
                        <a:latin typeface="Calibri" panose="020F0502020204030204" pitchFamily="34" charset="0"/>
                        <a:ea typeface="Calibri" panose="020F0502020204030204" pitchFamily="34" charset="0"/>
                      </a:endParaRPr>
                    </a:p>
                  </a:txBody>
                  <a:tcPr marL="13781" marR="13781" marT="0" marB="0"/>
                </a:tc>
                <a:tc>
                  <a:txBody>
                    <a:bodyPr/>
                    <a:lstStyle/>
                    <a:p>
                      <a:pPr indent="457200" algn="just">
                        <a:lnSpc>
                          <a:spcPct val="115000"/>
                        </a:lnSpc>
                      </a:pPr>
                      <a:r>
                        <a:rPr lang="id-ID" sz="1200">
                          <a:effectLst/>
                        </a:rPr>
                        <a:t> </a:t>
                      </a:r>
                      <a:endParaRPr lang="en-ID" sz="1200">
                        <a:effectLst/>
                        <a:latin typeface="Calibri" panose="020F0502020204030204" pitchFamily="34" charset="0"/>
                        <a:ea typeface="Calibri" panose="020F0502020204030204" pitchFamily="34" charset="0"/>
                      </a:endParaRPr>
                    </a:p>
                  </a:txBody>
                  <a:tcPr marL="13781" marR="83670" marT="0" marB="0"/>
                </a:tc>
                <a:extLst>
                  <a:ext uri="{0D108BD9-81ED-4DB2-BD59-A6C34878D82A}">
                    <a16:rowId xmlns:a16="http://schemas.microsoft.com/office/drawing/2014/main" val="635837699"/>
                  </a:ext>
                </a:extLst>
              </a:tr>
              <a:tr h="439514">
                <a:tc>
                  <a:txBody>
                    <a:bodyPr/>
                    <a:lstStyle/>
                    <a:p>
                      <a:pPr indent="457200" algn="ctr">
                        <a:lnSpc>
                          <a:spcPct val="115000"/>
                        </a:lnSpc>
                      </a:pPr>
                      <a:r>
                        <a:rPr lang="id-ID" sz="1200" dirty="0">
                          <a:effectLst/>
                        </a:rPr>
                        <a:t> </a:t>
                      </a:r>
                      <a:endParaRPr lang="en-ID" sz="1200" dirty="0">
                        <a:effectLst/>
                        <a:latin typeface="Calibri" panose="020F0502020204030204" pitchFamily="34" charset="0"/>
                        <a:ea typeface="Calibri" panose="020F0502020204030204" pitchFamily="34" charset="0"/>
                      </a:endParaRPr>
                    </a:p>
                  </a:txBody>
                  <a:tcPr marL="13781" marR="13781" marT="0" marB="0"/>
                </a:tc>
                <a:tc>
                  <a:txBody>
                    <a:bodyPr/>
                    <a:lstStyle/>
                    <a:p>
                      <a:pPr marL="342900" lvl="0" indent="-342900" algn="l">
                        <a:lnSpc>
                          <a:spcPct val="115000"/>
                        </a:lnSpc>
                        <a:buFont typeface="Arial" panose="020B0604020202020204" pitchFamily="34" charset="0"/>
                        <a:buChar char="●"/>
                      </a:pPr>
                      <a:r>
                        <a:rPr lang="id-ID" sz="1400" b="1" dirty="0">
                          <a:effectLst/>
                        </a:rPr>
                        <a:t>Kreativitas, orisinalitas dan kesesuaian judul, latar belakang, tujuan dan target dampak dengan ruang lingkup yang dipilih.</a:t>
                      </a:r>
                      <a:endParaRPr lang="en-ID" sz="1400" b="1" dirty="0">
                        <a:effectLst/>
                        <a:latin typeface="Calibri" panose="020F0502020204030204" pitchFamily="34" charset="0"/>
                        <a:ea typeface="Calibri" panose="020F0502020204030204" pitchFamily="34" charset="0"/>
                      </a:endParaRPr>
                    </a:p>
                  </a:txBody>
                  <a:tcPr marL="13781" marR="13781" marT="0" marB="0"/>
                </a:tc>
                <a:tc>
                  <a:txBody>
                    <a:bodyPr/>
                    <a:lstStyle/>
                    <a:p>
                      <a:pPr indent="457200" algn="ctr">
                        <a:lnSpc>
                          <a:spcPct val="115000"/>
                        </a:lnSpc>
                      </a:pPr>
                      <a:r>
                        <a:rPr lang="id-ID" sz="1400" dirty="0">
                          <a:effectLst/>
                        </a:rPr>
                        <a:t>15</a:t>
                      </a:r>
                      <a:endParaRPr lang="en-ID" sz="1400" dirty="0">
                        <a:effectLst/>
                        <a:latin typeface="Calibri" panose="020F0502020204030204" pitchFamily="34" charset="0"/>
                        <a:ea typeface="Calibri" panose="020F0502020204030204" pitchFamily="34" charset="0"/>
                      </a:endParaRPr>
                    </a:p>
                  </a:txBody>
                  <a:tcPr marL="13781" marR="83670" marT="0" marB="0"/>
                </a:tc>
                <a:extLst>
                  <a:ext uri="{0D108BD9-81ED-4DB2-BD59-A6C34878D82A}">
                    <a16:rowId xmlns:a16="http://schemas.microsoft.com/office/drawing/2014/main" val="820653620"/>
                  </a:ext>
                </a:extLst>
              </a:tr>
              <a:tr h="588939">
                <a:tc>
                  <a:txBody>
                    <a:bodyPr/>
                    <a:lstStyle/>
                    <a:p>
                      <a:pPr indent="457200" algn="ctr">
                        <a:lnSpc>
                          <a:spcPct val="115000"/>
                        </a:lnSpc>
                      </a:pPr>
                      <a:r>
                        <a:rPr lang="id-ID" sz="1200" dirty="0">
                          <a:effectLst/>
                        </a:rPr>
                        <a:t> </a:t>
                      </a:r>
                      <a:endParaRPr lang="en-ID" sz="1200" dirty="0">
                        <a:effectLst/>
                        <a:latin typeface="Calibri" panose="020F0502020204030204" pitchFamily="34" charset="0"/>
                        <a:ea typeface="Calibri" panose="020F0502020204030204" pitchFamily="34" charset="0"/>
                      </a:endParaRPr>
                    </a:p>
                  </a:txBody>
                  <a:tcPr marL="13781" marR="13781" marT="0" marB="0"/>
                </a:tc>
                <a:tc>
                  <a:txBody>
                    <a:bodyPr/>
                    <a:lstStyle/>
                    <a:p>
                      <a:pPr marL="342900" lvl="0" indent="-342900" algn="l">
                        <a:lnSpc>
                          <a:spcPct val="115000"/>
                        </a:lnSpc>
                        <a:buFont typeface="Arial" panose="020B0604020202020204" pitchFamily="34" charset="0"/>
                        <a:buChar char="●"/>
                      </a:pPr>
                      <a:r>
                        <a:rPr lang="id-ID" sz="1400" b="1" dirty="0">
                          <a:effectLst/>
                        </a:rPr>
                        <a:t>Kualitas </a:t>
                      </a:r>
                      <a:r>
                        <a:rPr lang="id-ID" sz="1400" b="1" dirty="0" err="1">
                          <a:effectLst/>
                        </a:rPr>
                        <a:t>state</a:t>
                      </a:r>
                      <a:r>
                        <a:rPr lang="id-ID" sz="1400" b="1" dirty="0">
                          <a:effectLst/>
                        </a:rPr>
                        <a:t> </a:t>
                      </a:r>
                      <a:r>
                        <a:rPr lang="id-ID" sz="1400" b="1" dirty="0" err="1">
                          <a:effectLst/>
                        </a:rPr>
                        <a:t>of</a:t>
                      </a:r>
                      <a:r>
                        <a:rPr lang="id-ID" sz="1400" b="1" dirty="0">
                          <a:effectLst/>
                        </a:rPr>
                        <a:t> </a:t>
                      </a:r>
                      <a:r>
                        <a:rPr lang="id-ID" sz="1400" b="1" dirty="0" err="1">
                          <a:effectLst/>
                        </a:rPr>
                        <a:t>the</a:t>
                      </a:r>
                      <a:r>
                        <a:rPr lang="id-ID" sz="1400" b="1" dirty="0">
                          <a:effectLst/>
                        </a:rPr>
                        <a:t> </a:t>
                      </a:r>
                      <a:r>
                        <a:rPr lang="id-ID" sz="1400" b="1" dirty="0" err="1">
                          <a:effectLst/>
                        </a:rPr>
                        <a:t>arts</a:t>
                      </a:r>
                      <a:r>
                        <a:rPr lang="id-ID" sz="1400" b="1" dirty="0">
                          <a:effectLst/>
                        </a:rPr>
                        <a:t> landasan ilmiah masalah dan solusi serta inti gerakan pembaharuan yang konstruktif dan persuasif yang menjadi gagasan dalam pembuatan karya poster.</a:t>
                      </a:r>
                      <a:endParaRPr lang="en-ID" sz="1400" b="1" dirty="0">
                        <a:effectLst/>
                        <a:latin typeface="Calibri" panose="020F0502020204030204" pitchFamily="34" charset="0"/>
                        <a:ea typeface="Calibri" panose="020F0502020204030204" pitchFamily="34" charset="0"/>
                      </a:endParaRPr>
                    </a:p>
                  </a:txBody>
                  <a:tcPr marL="13781" marR="13781" marT="0" marB="0"/>
                </a:tc>
                <a:tc>
                  <a:txBody>
                    <a:bodyPr/>
                    <a:lstStyle/>
                    <a:p>
                      <a:pPr indent="457200" algn="ctr">
                        <a:lnSpc>
                          <a:spcPct val="115000"/>
                        </a:lnSpc>
                      </a:pPr>
                      <a:r>
                        <a:rPr lang="id-ID" sz="1400" dirty="0">
                          <a:effectLst/>
                        </a:rPr>
                        <a:t>15</a:t>
                      </a:r>
                      <a:endParaRPr lang="en-ID" sz="1400" dirty="0">
                        <a:effectLst/>
                        <a:latin typeface="Calibri" panose="020F0502020204030204" pitchFamily="34" charset="0"/>
                        <a:ea typeface="Calibri" panose="020F0502020204030204" pitchFamily="34" charset="0"/>
                      </a:endParaRPr>
                    </a:p>
                  </a:txBody>
                  <a:tcPr marL="13781" marR="83670" marT="0" marB="0"/>
                </a:tc>
                <a:extLst>
                  <a:ext uri="{0D108BD9-81ED-4DB2-BD59-A6C34878D82A}">
                    <a16:rowId xmlns:a16="http://schemas.microsoft.com/office/drawing/2014/main" val="1685931707"/>
                  </a:ext>
                </a:extLst>
              </a:tr>
              <a:tr h="588939">
                <a:tc>
                  <a:txBody>
                    <a:bodyPr/>
                    <a:lstStyle/>
                    <a:p>
                      <a:pPr indent="457200" algn="ctr">
                        <a:lnSpc>
                          <a:spcPct val="115000"/>
                        </a:lnSpc>
                      </a:pPr>
                      <a:r>
                        <a:rPr lang="id-ID" sz="1200" dirty="0">
                          <a:effectLst/>
                        </a:rPr>
                        <a:t> </a:t>
                      </a:r>
                      <a:endParaRPr lang="en-ID" sz="1200" dirty="0">
                        <a:effectLst/>
                        <a:latin typeface="Calibri" panose="020F0502020204030204" pitchFamily="34" charset="0"/>
                        <a:ea typeface="Calibri" panose="020F0502020204030204" pitchFamily="34" charset="0"/>
                      </a:endParaRPr>
                    </a:p>
                  </a:txBody>
                  <a:tcPr marL="13781" marR="13781" marT="0" marB="0"/>
                </a:tc>
                <a:tc>
                  <a:txBody>
                    <a:bodyPr/>
                    <a:lstStyle/>
                    <a:p>
                      <a:pPr marL="342900" lvl="0" indent="-342900" algn="l">
                        <a:lnSpc>
                          <a:spcPct val="115000"/>
                        </a:lnSpc>
                        <a:buFont typeface="Arial" panose="020B0604020202020204" pitchFamily="34" charset="0"/>
                        <a:buChar char="●"/>
                      </a:pPr>
                      <a:r>
                        <a:rPr lang="id-ID" sz="1400" b="1" dirty="0">
                          <a:effectLst/>
                        </a:rPr>
                        <a:t>Ketepatan pemilihan metode/pendekatan, kesesuaian dan kemutakhiran </a:t>
                      </a:r>
                      <a:r>
                        <a:rPr lang="id-ID" sz="1400" b="1" dirty="0" err="1">
                          <a:effectLst/>
                        </a:rPr>
                        <a:t>software</a:t>
                      </a:r>
                      <a:r>
                        <a:rPr lang="id-ID" sz="1400" b="1" dirty="0">
                          <a:effectLst/>
                        </a:rPr>
                        <a:t>/</a:t>
                      </a:r>
                      <a:r>
                        <a:rPr lang="id-ID" sz="1400" b="1" dirty="0" err="1">
                          <a:effectLst/>
                        </a:rPr>
                        <a:t>hardware</a:t>
                      </a:r>
                      <a:r>
                        <a:rPr lang="id-ID" sz="1400" b="1" dirty="0">
                          <a:effectLst/>
                        </a:rPr>
                        <a:t> yang digunakan serta kesesuaian tahapan yang dilakukan untuk mewujudkan  karya poster.</a:t>
                      </a:r>
                      <a:endParaRPr lang="en-ID" sz="1400" b="1" dirty="0">
                        <a:effectLst/>
                        <a:latin typeface="Calibri" panose="020F0502020204030204" pitchFamily="34" charset="0"/>
                        <a:ea typeface="Calibri" panose="020F0502020204030204" pitchFamily="34" charset="0"/>
                      </a:endParaRPr>
                    </a:p>
                  </a:txBody>
                  <a:tcPr marL="13781" marR="13781" marT="0" marB="0"/>
                </a:tc>
                <a:tc>
                  <a:txBody>
                    <a:bodyPr/>
                    <a:lstStyle/>
                    <a:p>
                      <a:pPr indent="457200" algn="ctr">
                        <a:lnSpc>
                          <a:spcPct val="115000"/>
                        </a:lnSpc>
                      </a:pPr>
                      <a:r>
                        <a:rPr lang="id-ID" sz="1400" dirty="0">
                          <a:effectLst/>
                        </a:rPr>
                        <a:t>10</a:t>
                      </a:r>
                      <a:endParaRPr lang="en-ID" sz="1400" dirty="0">
                        <a:effectLst/>
                        <a:latin typeface="Calibri" panose="020F0502020204030204" pitchFamily="34" charset="0"/>
                        <a:ea typeface="Calibri" panose="020F0502020204030204" pitchFamily="34" charset="0"/>
                      </a:endParaRPr>
                    </a:p>
                  </a:txBody>
                  <a:tcPr marL="13781" marR="83670" marT="0" marB="0"/>
                </a:tc>
                <a:extLst>
                  <a:ext uri="{0D108BD9-81ED-4DB2-BD59-A6C34878D82A}">
                    <a16:rowId xmlns:a16="http://schemas.microsoft.com/office/drawing/2014/main" val="1913491583"/>
                  </a:ext>
                </a:extLst>
              </a:tr>
              <a:tr h="119475">
                <a:tc>
                  <a:txBody>
                    <a:bodyPr/>
                    <a:lstStyle/>
                    <a:p>
                      <a:pPr indent="457200" algn="ctr">
                        <a:lnSpc>
                          <a:spcPct val="115000"/>
                        </a:lnSpc>
                      </a:pPr>
                      <a:r>
                        <a:rPr lang="id-ID" sz="1400" b="1" dirty="0">
                          <a:effectLst/>
                        </a:rPr>
                        <a:t>2</a:t>
                      </a:r>
                      <a:endParaRPr lang="en-ID" sz="1400" b="1" dirty="0">
                        <a:effectLst/>
                        <a:latin typeface="Calibri" panose="020F0502020204030204" pitchFamily="34" charset="0"/>
                        <a:ea typeface="Calibri" panose="020F0502020204030204" pitchFamily="34" charset="0"/>
                      </a:endParaRPr>
                    </a:p>
                  </a:txBody>
                  <a:tcPr marL="13781" marR="13781" marT="0" marB="0"/>
                </a:tc>
                <a:tc>
                  <a:txBody>
                    <a:bodyPr/>
                    <a:lstStyle/>
                    <a:p>
                      <a:pPr marL="0" indent="0" algn="just">
                        <a:lnSpc>
                          <a:spcPct val="115000"/>
                        </a:lnSpc>
                      </a:pPr>
                      <a:r>
                        <a:rPr lang="id-ID" sz="1400" b="1" dirty="0">
                          <a:effectLst/>
                        </a:rPr>
                        <a:t>Kualitas Karya Poster Digital Pendidikan</a:t>
                      </a:r>
                      <a:endParaRPr lang="en-ID" sz="1400" b="1" dirty="0">
                        <a:effectLst/>
                        <a:latin typeface="Calibri" panose="020F0502020204030204" pitchFamily="34" charset="0"/>
                        <a:ea typeface="Calibri" panose="020F0502020204030204" pitchFamily="34" charset="0"/>
                      </a:endParaRPr>
                    </a:p>
                  </a:txBody>
                  <a:tcPr marL="13781" marR="13781" marT="0" marB="0"/>
                </a:tc>
                <a:tc>
                  <a:txBody>
                    <a:bodyPr/>
                    <a:lstStyle/>
                    <a:p>
                      <a:pPr indent="457200" algn="ctr">
                        <a:lnSpc>
                          <a:spcPct val="115000"/>
                        </a:lnSpc>
                      </a:pPr>
                      <a:r>
                        <a:rPr lang="id-ID" sz="1400" dirty="0">
                          <a:effectLst/>
                        </a:rPr>
                        <a:t> </a:t>
                      </a:r>
                      <a:endParaRPr lang="en-ID" sz="1400" dirty="0">
                        <a:effectLst/>
                        <a:latin typeface="Calibri" panose="020F0502020204030204" pitchFamily="34" charset="0"/>
                        <a:ea typeface="Calibri" panose="020F0502020204030204" pitchFamily="34" charset="0"/>
                      </a:endParaRPr>
                    </a:p>
                  </a:txBody>
                  <a:tcPr marL="13781" marR="83670" marT="0" marB="0"/>
                </a:tc>
                <a:extLst>
                  <a:ext uri="{0D108BD9-81ED-4DB2-BD59-A6C34878D82A}">
                    <a16:rowId xmlns:a16="http://schemas.microsoft.com/office/drawing/2014/main" val="840994730"/>
                  </a:ext>
                </a:extLst>
              </a:tr>
              <a:tr h="290089">
                <a:tc>
                  <a:txBody>
                    <a:bodyPr/>
                    <a:lstStyle/>
                    <a:p>
                      <a:pPr indent="457200" algn="ctr">
                        <a:lnSpc>
                          <a:spcPct val="115000"/>
                        </a:lnSpc>
                      </a:pPr>
                      <a:r>
                        <a:rPr lang="id-ID" sz="1200" dirty="0">
                          <a:effectLst/>
                        </a:rPr>
                        <a:t> </a:t>
                      </a:r>
                      <a:endParaRPr lang="en-ID" sz="1200" dirty="0">
                        <a:effectLst/>
                        <a:latin typeface="Calibri" panose="020F0502020204030204" pitchFamily="34" charset="0"/>
                        <a:ea typeface="Calibri" panose="020F0502020204030204" pitchFamily="34" charset="0"/>
                      </a:endParaRPr>
                    </a:p>
                  </a:txBody>
                  <a:tcPr marL="13781" marR="13781" marT="0" marB="0"/>
                </a:tc>
                <a:tc>
                  <a:txBody>
                    <a:bodyPr/>
                    <a:lstStyle/>
                    <a:p>
                      <a:pPr marL="342900" lvl="0" indent="-342900" algn="l">
                        <a:lnSpc>
                          <a:spcPct val="115000"/>
                        </a:lnSpc>
                        <a:buFont typeface="Arial" panose="020B0604020202020204" pitchFamily="34" charset="0"/>
                        <a:buChar char="●"/>
                      </a:pPr>
                      <a:r>
                        <a:rPr lang="id-ID" sz="1400" b="1" dirty="0">
                          <a:effectLst/>
                        </a:rPr>
                        <a:t>Meningkatkan kepedulian pendidikan</a:t>
                      </a:r>
                      <a:endParaRPr lang="en-ID" sz="1400" b="1" dirty="0">
                        <a:effectLst/>
                        <a:latin typeface="Calibri" panose="020F0502020204030204" pitchFamily="34" charset="0"/>
                        <a:ea typeface="Calibri" panose="020F0502020204030204" pitchFamily="34" charset="0"/>
                      </a:endParaRPr>
                    </a:p>
                  </a:txBody>
                  <a:tcPr marL="13781" marR="13781" marT="0" marB="0"/>
                </a:tc>
                <a:tc>
                  <a:txBody>
                    <a:bodyPr/>
                    <a:lstStyle/>
                    <a:p>
                      <a:pPr indent="457200" algn="ctr">
                        <a:lnSpc>
                          <a:spcPct val="115000"/>
                        </a:lnSpc>
                      </a:pPr>
                      <a:r>
                        <a:rPr lang="id-ID" sz="1400" dirty="0">
                          <a:effectLst/>
                        </a:rPr>
                        <a:t>10</a:t>
                      </a:r>
                      <a:endParaRPr lang="en-ID" sz="1400" dirty="0">
                        <a:effectLst/>
                        <a:latin typeface="Calibri" panose="020F0502020204030204" pitchFamily="34" charset="0"/>
                        <a:ea typeface="Calibri" panose="020F0502020204030204" pitchFamily="34" charset="0"/>
                      </a:endParaRPr>
                    </a:p>
                  </a:txBody>
                  <a:tcPr marL="13781" marR="83670" marT="0" marB="0"/>
                </a:tc>
                <a:extLst>
                  <a:ext uri="{0D108BD9-81ED-4DB2-BD59-A6C34878D82A}">
                    <a16:rowId xmlns:a16="http://schemas.microsoft.com/office/drawing/2014/main" val="588541853"/>
                  </a:ext>
                </a:extLst>
              </a:tr>
              <a:tr h="290089">
                <a:tc>
                  <a:txBody>
                    <a:bodyPr/>
                    <a:lstStyle/>
                    <a:p>
                      <a:pPr indent="457200" algn="ctr">
                        <a:lnSpc>
                          <a:spcPct val="115000"/>
                        </a:lnSpc>
                      </a:pPr>
                      <a:r>
                        <a:rPr lang="id-ID" sz="1200" dirty="0">
                          <a:effectLst/>
                        </a:rPr>
                        <a:t> </a:t>
                      </a:r>
                      <a:endParaRPr lang="en-ID" sz="1200" dirty="0">
                        <a:effectLst/>
                        <a:latin typeface="Calibri" panose="020F0502020204030204" pitchFamily="34" charset="0"/>
                        <a:ea typeface="Calibri" panose="020F0502020204030204" pitchFamily="34" charset="0"/>
                      </a:endParaRPr>
                    </a:p>
                  </a:txBody>
                  <a:tcPr marL="13781" marR="13781" marT="0" marB="0"/>
                </a:tc>
                <a:tc>
                  <a:txBody>
                    <a:bodyPr/>
                    <a:lstStyle/>
                    <a:p>
                      <a:pPr marL="342900" lvl="0" indent="-342900" algn="l">
                        <a:lnSpc>
                          <a:spcPct val="115000"/>
                        </a:lnSpc>
                        <a:buFont typeface="Arial" panose="020B0604020202020204" pitchFamily="34" charset="0"/>
                        <a:buChar char="●"/>
                      </a:pPr>
                      <a:r>
                        <a:rPr lang="id-ID" sz="1400" b="1" dirty="0">
                          <a:effectLst/>
                        </a:rPr>
                        <a:t>Muatan inisiatif dan persuasif sesuai ruang lingkup yang dipilih </a:t>
                      </a:r>
                      <a:endParaRPr lang="en-ID" sz="1400" b="1" dirty="0">
                        <a:effectLst/>
                        <a:latin typeface="Calibri" panose="020F0502020204030204" pitchFamily="34" charset="0"/>
                        <a:ea typeface="Calibri" panose="020F0502020204030204" pitchFamily="34" charset="0"/>
                      </a:endParaRPr>
                    </a:p>
                  </a:txBody>
                  <a:tcPr marL="13781" marR="13781" marT="0" marB="0"/>
                </a:tc>
                <a:tc>
                  <a:txBody>
                    <a:bodyPr/>
                    <a:lstStyle/>
                    <a:p>
                      <a:pPr indent="457200" algn="ctr">
                        <a:lnSpc>
                          <a:spcPct val="115000"/>
                        </a:lnSpc>
                      </a:pPr>
                      <a:r>
                        <a:rPr lang="id-ID" sz="1400" dirty="0">
                          <a:effectLst/>
                        </a:rPr>
                        <a:t>10</a:t>
                      </a:r>
                      <a:endParaRPr lang="en-ID" sz="1400" dirty="0">
                        <a:effectLst/>
                        <a:latin typeface="Calibri" panose="020F0502020204030204" pitchFamily="34" charset="0"/>
                        <a:ea typeface="Calibri" panose="020F0502020204030204" pitchFamily="34" charset="0"/>
                      </a:endParaRPr>
                    </a:p>
                  </a:txBody>
                  <a:tcPr marL="13781" marR="83670" marT="0" marB="0"/>
                </a:tc>
                <a:extLst>
                  <a:ext uri="{0D108BD9-81ED-4DB2-BD59-A6C34878D82A}">
                    <a16:rowId xmlns:a16="http://schemas.microsoft.com/office/drawing/2014/main" val="106502075"/>
                  </a:ext>
                </a:extLst>
              </a:tr>
              <a:tr h="290089">
                <a:tc>
                  <a:txBody>
                    <a:bodyPr/>
                    <a:lstStyle/>
                    <a:p>
                      <a:pPr indent="457200" algn="ctr">
                        <a:lnSpc>
                          <a:spcPct val="115000"/>
                        </a:lnSpc>
                      </a:pPr>
                      <a:r>
                        <a:rPr lang="id-ID" sz="1200" dirty="0">
                          <a:effectLst/>
                        </a:rPr>
                        <a:t> </a:t>
                      </a:r>
                      <a:endParaRPr lang="en-ID" sz="1200" dirty="0">
                        <a:effectLst/>
                        <a:latin typeface="Calibri" panose="020F0502020204030204" pitchFamily="34" charset="0"/>
                        <a:ea typeface="Calibri" panose="020F0502020204030204" pitchFamily="34" charset="0"/>
                      </a:endParaRPr>
                    </a:p>
                  </a:txBody>
                  <a:tcPr marL="13781" marR="13781" marT="0" marB="0"/>
                </a:tc>
                <a:tc>
                  <a:txBody>
                    <a:bodyPr/>
                    <a:lstStyle/>
                    <a:p>
                      <a:pPr marL="342900" lvl="0" indent="-342900" algn="l">
                        <a:lnSpc>
                          <a:spcPct val="115000"/>
                        </a:lnSpc>
                        <a:buFont typeface="Arial" panose="020B0604020202020204" pitchFamily="34" charset="0"/>
                        <a:buChar char="●"/>
                      </a:pPr>
                      <a:r>
                        <a:rPr lang="id-ID" sz="1400" b="1" dirty="0">
                          <a:effectLst/>
                        </a:rPr>
                        <a:t>Kualitas teknis media </a:t>
                      </a:r>
                      <a:endParaRPr lang="en-ID" sz="1400" b="1" dirty="0">
                        <a:effectLst/>
                        <a:latin typeface="Calibri" panose="020F0502020204030204" pitchFamily="34" charset="0"/>
                        <a:ea typeface="Calibri" panose="020F0502020204030204" pitchFamily="34" charset="0"/>
                      </a:endParaRPr>
                    </a:p>
                  </a:txBody>
                  <a:tcPr marL="13781" marR="13781" marT="0" marB="0"/>
                </a:tc>
                <a:tc>
                  <a:txBody>
                    <a:bodyPr/>
                    <a:lstStyle/>
                    <a:p>
                      <a:pPr indent="457200" algn="ctr">
                        <a:lnSpc>
                          <a:spcPct val="115000"/>
                        </a:lnSpc>
                      </a:pPr>
                      <a:r>
                        <a:rPr lang="id-ID" sz="1400" dirty="0">
                          <a:effectLst/>
                        </a:rPr>
                        <a:t>15</a:t>
                      </a:r>
                      <a:endParaRPr lang="en-ID" sz="1400" dirty="0">
                        <a:effectLst/>
                        <a:latin typeface="Calibri" panose="020F0502020204030204" pitchFamily="34" charset="0"/>
                        <a:ea typeface="Calibri" panose="020F0502020204030204" pitchFamily="34" charset="0"/>
                      </a:endParaRPr>
                    </a:p>
                  </a:txBody>
                  <a:tcPr marL="13781" marR="83670" marT="0" marB="0"/>
                </a:tc>
                <a:extLst>
                  <a:ext uri="{0D108BD9-81ED-4DB2-BD59-A6C34878D82A}">
                    <a16:rowId xmlns:a16="http://schemas.microsoft.com/office/drawing/2014/main" val="3969100324"/>
                  </a:ext>
                </a:extLst>
              </a:tr>
              <a:tr h="140664">
                <a:tc>
                  <a:txBody>
                    <a:bodyPr/>
                    <a:lstStyle/>
                    <a:p>
                      <a:pPr indent="457200" algn="ctr">
                        <a:lnSpc>
                          <a:spcPct val="115000"/>
                        </a:lnSpc>
                      </a:pPr>
                      <a:r>
                        <a:rPr lang="id-ID" sz="1200" dirty="0">
                          <a:effectLst/>
                        </a:rPr>
                        <a:t> </a:t>
                      </a:r>
                      <a:endParaRPr lang="en-ID" sz="1200" dirty="0">
                        <a:effectLst/>
                        <a:latin typeface="Calibri" panose="020F0502020204030204" pitchFamily="34" charset="0"/>
                        <a:ea typeface="Calibri" panose="020F0502020204030204" pitchFamily="34" charset="0"/>
                      </a:endParaRPr>
                    </a:p>
                  </a:txBody>
                  <a:tcPr marL="13781" marR="13781" marT="0" marB="0"/>
                </a:tc>
                <a:tc>
                  <a:txBody>
                    <a:bodyPr/>
                    <a:lstStyle/>
                    <a:p>
                      <a:pPr marL="742950" lvl="1" indent="-285750" algn="l">
                        <a:lnSpc>
                          <a:spcPct val="115000"/>
                        </a:lnSpc>
                        <a:buFont typeface="Arial" panose="020B0604020202020204" pitchFamily="34" charset="0"/>
                        <a:buChar char="○"/>
                      </a:pPr>
                      <a:r>
                        <a:rPr lang="id-ID" sz="1400" b="1" dirty="0">
                          <a:effectLst/>
                        </a:rPr>
                        <a:t>Daya tarik penyajian</a:t>
                      </a:r>
                      <a:endParaRPr lang="en-ID" sz="1400" b="1" dirty="0">
                        <a:effectLst/>
                        <a:latin typeface="Calibri" panose="020F0502020204030204" pitchFamily="34" charset="0"/>
                        <a:ea typeface="Calibri" panose="020F0502020204030204" pitchFamily="34" charset="0"/>
                      </a:endParaRPr>
                    </a:p>
                  </a:txBody>
                  <a:tcPr marL="13781" marR="13781" marT="0" marB="0"/>
                </a:tc>
                <a:tc>
                  <a:txBody>
                    <a:bodyPr/>
                    <a:lstStyle/>
                    <a:p>
                      <a:pPr indent="457200" algn="ctr">
                        <a:lnSpc>
                          <a:spcPct val="115000"/>
                        </a:lnSpc>
                      </a:pPr>
                      <a:r>
                        <a:rPr lang="id-ID" sz="1400" dirty="0">
                          <a:effectLst/>
                        </a:rPr>
                        <a:t> </a:t>
                      </a:r>
                      <a:endParaRPr lang="en-ID" sz="1400" dirty="0">
                        <a:effectLst/>
                        <a:latin typeface="Calibri" panose="020F0502020204030204" pitchFamily="34" charset="0"/>
                        <a:ea typeface="Calibri" panose="020F0502020204030204" pitchFamily="34" charset="0"/>
                      </a:endParaRPr>
                    </a:p>
                  </a:txBody>
                  <a:tcPr marL="13781" marR="83670" marT="0" marB="0"/>
                </a:tc>
                <a:extLst>
                  <a:ext uri="{0D108BD9-81ED-4DB2-BD59-A6C34878D82A}">
                    <a16:rowId xmlns:a16="http://schemas.microsoft.com/office/drawing/2014/main" val="326861848"/>
                  </a:ext>
                </a:extLst>
              </a:tr>
              <a:tr h="140664">
                <a:tc>
                  <a:txBody>
                    <a:bodyPr/>
                    <a:lstStyle/>
                    <a:p>
                      <a:pPr indent="457200" algn="ctr">
                        <a:lnSpc>
                          <a:spcPct val="115000"/>
                        </a:lnSpc>
                      </a:pPr>
                      <a:r>
                        <a:rPr lang="id-ID" sz="1200" dirty="0">
                          <a:effectLst/>
                        </a:rPr>
                        <a:t> </a:t>
                      </a:r>
                      <a:endParaRPr lang="en-ID" sz="1200" dirty="0">
                        <a:effectLst/>
                        <a:latin typeface="Calibri" panose="020F0502020204030204" pitchFamily="34" charset="0"/>
                        <a:ea typeface="Calibri" panose="020F0502020204030204" pitchFamily="34" charset="0"/>
                      </a:endParaRPr>
                    </a:p>
                  </a:txBody>
                  <a:tcPr marL="13781" marR="13781" marT="0" marB="0"/>
                </a:tc>
                <a:tc>
                  <a:txBody>
                    <a:bodyPr/>
                    <a:lstStyle/>
                    <a:p>
                      <a:pPr marL="742950" lvl="1" indent="-285750" algn="l">
                        <a:lnSpc>
                          <a:spcPct val="115000"/>
                        </a:lnSpc>
                        <a:buFont typeface="Arial" panose="020B0604020202020204" pitchFamily="34" charset="0"/>
                        <a:buChar char="○"/>
                      </a:pPr>
                      <a:r>
                        <a:rPr lang="id-ID" sz="1400" b="1" dirty="0">
                          <a:effectLst/>
                        </a:rPr>
                        <a:t>Aspek visual dan narasi</a:t>
                      </a:r>
                      <a:endParaRPr lang="en-ID" sz="1400" b="1" dirty="0">
                        <a:effectLst/>
                        <a:latin typeface="Calibri" panose="020F0502020204030204" pitchFamily="34" charset="0"/>
                        <a:ea typeface="Calibri" panose="020F0502020204030204" pitchFamily="34" charset="0"/>
                      </a:endParaRPr>
                    </a:p>
                  </a:txBody>
                  <a:tcPr marL="13781" marR="13781" marT="0" marB="0"/>
                </a:tc>
                <a:tc>
                  <a:txBody>
                    <a:bodyPr/>
                    <a:lstStyle/>
                    <a:p>
                      <a:pPr indent="457200" algn="ctr">
                        <a:lnSpc>
                          <a:spcPct val="115000"/>
                        </a:lnSpc>
                      </a:pPr>
                      <a:r>
                        <a:rPr lang="id-ID" sz="1400" dirty="0">
                          <a:effectLst/>
                        </a:rPr>
                        <a:t> </a:t>
                      </a:r>
                      <a:endParaRPr lang="en-ID" sz="1400" dirty="0">
                        <a:effectLst/>
                        <a:latin typeface="Calibri" panose="020F0502020204030204" pitchFamily="34" charset="0"/>
                        <a:ea typeface="Calibri" panose="020F0502020204030204" pitchFamily="34" charset="0"/>
                      </a:endParaRPr>
                    </a:p>
                  </a:txBody>
                  <a:tcPr marL="13781" marR="83670" marT="0" marB="0"/>
                </a:tc>
                <a:extLst>
                  <a:ext uri="{0D108BD9-81ED-4DB2-BD59-A6C34878D82A}">
                    <a16:rowId xmlns:a16="http://schemas.microsoft.com/office/drawing/2014/main" val="1614637169"/>
                  </a:ext>
                </a:extLst>
              </a:tr>
              <a:tr h="290089">
                <a:tc>
                  <a:txBody>
                    <a:bodyPr/>
                    <a:lstStyle/>
                    <a:p>
                      <a:pPr indent="457200" algn="ctr">
                        <a:lnSpc>
                          <a:spcPct val="115000"/>
                        </a:lnSpc>
                      </a:pPr>
                      <a:r>
                        <a:rPr lang="id-ID" sz="1200" dirty="0">
                          <a:effectLst/>
                        </a:rPr>
                        <a:t> </a:t>
                      </a:r>
                      <a:endParaRPr lang="en-ID" sz="1200" dirty="0">
                        <a:effectLst/>
                        <a:latin typeface="Calibri" panose="020F0502020204030204" pitchFamily="34" charset="0"/>
                        <a:ea typeface="Calibri" panose="020F0502020204030204" pitchFamily="34" charset="0"/>
                      </a:endParaRPr>
                    </a:p>
                  </a:txBody>
                  <a:tcPr marL="13781" marR="13781" marT="0" marB="0"/>
                </a:tc>
                <a:tc>
                  <a:txBody>
                    <a:bodyPr/>
                    <a:lstStyle/>
                    <a:p>
                      <a:pPr marL="342900" lvl="0" indent="-342900" algn="l">
                        <a:lnSpc>
                          <a:spcPct val="115000"/>
                        </a:lnSpc>
                        <a:buFont typeface="Arial" panose="020B0604020202020204" pitchFamily="34" charset="0"/>
                        <a:buChar char="●"/>
                      </a:pPr>
                      <a:r>
                        <a:rPr lang="id-ID" sz="1400" b="1" dirty="0">
                          <a:effectLst/>
                        </a:rPr>
                        <a:t>Memberikan pengaruh pada karakter masyarakat (sesuai kebutuhan di Era 4.0) </a:t>
                      </a:r>
                      <a:endParaRPr lang="en-ID" sz="1400" b="1" dirty="0">
                        <a:effectLst/>
                        <a:latin typeface="Calibri" panose="020F0502020204030204" pitchFamily="34" charset="0"/>
                        <a:ea typeface="Calibri" panose="020F0502020204030204" pitchFamily="34" charset="0"/>
                      </a:endParaRPr>
                    </a:p>
                  </a:txBody>
                  <a:tcPr marL="13781" marR="13781" marT="0" marB="0"/>
                </a:tc>
                <a:tc>
                  <a:txBody>
                    <a:bodyPr/>
                    <a:lstStyle/>
                    <a:p>
                      <a:pPr indent="457200" algn="ctr">
                        <a:lnSpc>
                          <a:spcPct val="115000"/>
                        </a:lnSpc>
                      </a:pPr>
                      <a:r>
                        <a:rPr lang="id-ID" sz="1400" dirty="0">
                          <a:effectLst/>
                        </a:rPr>
                        <a:t>10</a:t>
                      </a:r>
                      <a:endParaRPr lang="en-ID" sz="1400" dirty="0">
                        <a:effectLst/>
                        <a:latin typeface="Calibri" panose="020F0502020204030204" pitchFamily="34" charset="0"/>
                        <a:ea typeface="Calibri" panose="020F0502020204030204" pitchFamily="34" charset="0"/>
                      </a:endParaRPr>
                    </a:p>
                  </a:txBody>
                  <a:tcPr marL="13781" marR="83670" marT="0" marB="0"/>
                </a:tc>
                <a:extLst>
                  <a:ext uri="{0D108BD9-81ED-4DB2-BD59-A6C34878D82A}">
                    <a16:rowId xmlns:a16="http://schemas.microsoft.com/office/drawing/2014/main" val="74259640"/>
                  </a:ext>
                </a:extLst>
              </a:tr>
              <a:tr h="290089">
                <a:tc>
                  <a:txBody>
                    <a:bodyPr/>
                    <a:lstStyle/>
                    <a:p>
                      <a:pPr indent="457200" algn="ctr">
                        <a:lnSpc>
                          <a:spcPct val="115000"/>
                        </a:lnSpc>
                      </a:pPr>
                      <a:r>
                        <a:rPr lang="id-ID" sz="1200" dirty="0">
                          <a:effectLst/>
                        </a:rPr>
                        <a:t> </a:t>
                      </a:r>
                      <a:endParaRPr lang="en-ID" sz="1200" dirty="0">
                        <a:effectLst/>
                        <a:latin typeface="Calibri" panose="020F0502020204030204" pitchFamily="34" charset="0"/>
                        <a:ea typeface="Calibri" panose="020F0502020204030204" pitchFamily="34" charset="0"/>
                      </a:endParaRPr>
                    </a:p>
                  </a:txBody>
                  <a:tcPr marL="13781" marR="13781" marT="0" marB="0"/>
                </a:tc>
                <a:tc>
                  <a:txBody>
                    <a:bodyPr/>
                    <a:lstStyle/>
                    <a:p>
                      <a:pPr marL="342900" lvl="0" indent="-342900" algn="l">
                        <a:lnSpc>
                          <a:spcPct val="115000"/>
                        </a:lnSpc>
                        <a:buFont typeface="Arial" panose="020B0604020202020204" pitchFamily="34" charset="0"/>
                        <a:buChar char="●"/>
                      </a:pPr>
                      <a:r>
                        <a:rPr lang="id-ID" sz="1400" b="1" dirty="0">
                          <a:effectLst/>
                        </a:rPr>
                        <a:t>Ide baru (orisinalitas) </a:t>
                      </a:r>
                      <a:endParaRPr lang="en-ID" sz="1400" b="1" dirty="0">
                        <a:effectLst/>
                        <a:latin typeface="Calibri" panose="020F0502020204030204" pitchFamily="34" charset="0"/>
                        <a:ea typeface="Calibri" panose="020F0502020204030204" pitchFamily="34" charset="0"/>
                      </a:endParaRPr>
                    </a:p>
                  </a:txBody>
                  <a:tcPr marL="13781" marR="13781" marT="0" marB="0"/>
                </a:tc>
                <a:tc>
                  <a:txBody>
                    <a:bodyPr/>
                    <a:lstStyle/>
                    <a:p>
                      <a:pPr indent="457200" algn="ctr">
                        <a:lnSpc>
                          <a:spcPct val="115000"/>
                        </a:lnSpc>
                      </a:pPr>
                      <a:r>
                        <a:rPr lang="id-ID" sz="1400" dirty="0">
                          <a:effectLst/>
                        </a:rPr>
                        <a:t>10</a:t>
                      </a:r>
                      <a:endParaRPr lang="en-ID" sz="1400" dirty="0">
                        <a:effectLst/>
                        <a:latin typeface="Calibri" panose="020F0502020204030204" pitchFamily="34" charset="0"/>
                        <a:ea typeface="Calibri" panose="020F0502020204030204" pitchFamily="34" charset="0"/>
                      </a:endParaRPr>
                    </a:p>
                  </a:txBody>
                  <a:tcPr marL="13781" marR="83670" marT="0" marB="0"/>
                </a:tc>
                <a:extLst>
                  <a:ext uri="{0D108BD9-81ED-4DB2-BD59-A6C34878D82A}">
                    <a16:rowId xmlns:a16="http://schemas.microsoft.com/office/drawing/2014/main" val="4261351098"/>
                  </a:ext>
                </a:extLst>
              </a:tr>
              <a:tr h="140664">
                <a:tc>
                  <a:txBody>
                    <a:bodyPr/>
                    <a:lstStyle/>
                    <a:p>
                      <a:pPr indent="457200" algn="ctr">
                        <a:lnSpc>
                          <a:spcPct val="115000"/>
                        </a:lnSpc>
                      </a:pPr>
                      <a:r>
                        <a:rPr lang="id-ID" sz="1200" dirty="0">
                          <a:effectLst/>
                        </a:rPr>
                        <a:t> </a:t>
                      </a:r>
                      <a:endParaRPr lang="en-ID" sz="1200" dirty="0">
                        <a:effectLst/>
                        <a:latin typeface="Calibri" panose="020F0502020204030204" pitchFamily="34" charset="0"/>
                        <a:ea typeface="Calibri" panose="020F0502020204030204" pitchFamily="34" charset="0"/>
                      </a:endParaRPr>
                    </a:p>
                  </a:txBody>
                  <a:tcPr marL="13781" marR="13781" marT="0" marB="0"/>
                </a:tc>
                <a:tc>
                  <a:txBody>
                    <a:bodyPr/>
                    <a:lstStyle/>
                    <a:p>
                      <a:pPr marL="342900" lvl="0" indent="-342900" algn="l">
                        <a:lnSpc>
                          <a:spcPct val="115000"/>
                        </a:lnSpc>
                        <a:buFont typeface="Arial" panose="020B0604020202020204" pitchFamily="34" charset="0"/>
                        <a:buChar char="●"/>
                      </a:pPr>
                      <a:r>
                        <a:rPr lang="id-ID" sz="1400" b="1" dirty="0">
                          <a:effectLst/>
                        </a:rPr>
                        <a:t>Rekognisi dan </a:t>
                      </a:r>
                      <a:r>
                        <a:rPr lang="id-ID" sz="1400" b="1" dirty="0" err="1">
                          <a:effectLst/>
                        </a:rPr>
                        <a:t>feedback</a:t>
                      </a:r>
                      <a:r>
                        <a:rPr lang="id-ID" sz="1400" b="1" dirty="0">
                          <a:effectLst/>
                        </a:rPr>
                        <a:t> (jumlah Like, View, </a:t>
                      </a:r>
                      <a:r>
                        <a:rPr lang="id-ID" sz="1400" b="1" dirty="0" err="1">
                          <a:effectLst/>
                        </a:rPr>
                        <a:t>Share</a:t>
                      </a:r>
                      <a:r>
                        <a:rPr lang="id-ID" sz="1400" b="1" dirty="0">
                          <a:effectLst/>
                        </a:rPr>
                        <a:t>) </a:t>
                      </a:r>
                      <a:endParaRPr lang="en-ID" sz="1400" b="1" dirty="0">
                        <a:effectLst/>
                        <a:latin typeface="Calibri" panose="020F0502020204030204" pitchFamily="34" charset="0"/>
                        <a:ea typeface="Calibri" panose="020F0502020204030204" pitchFamily="34" charset="0"/>
                      </a:endParaRPr>
                    </a:p>
                  </a:txBody>
                  <a:tcPr marL="13781" marR="13781" marT="0" marB="0"/>
                </a:tc>
                <a:tc>
                  <a:txBody>
                    <a:bodyPr/>
                    <a:lstStyle/>
                    <a:p>
                      <a:pPr indent="457200" algn="ctr">
                        <a:lnSpc>
                          <a:spcPct val="115000"/>
                        </a:lnSpc>
                      </a:pPr>
                      <a:r>
                        <a:rPr lang="id-ID" sz="1400" dirty="0">
                          <a:effectLst/>
                        </a:rPr>
                        <a:t>5</a:t>
                      </a:r>
                      <a:endParaRPr lang="en-ID" sz="1400" dirty="0">
                        <a:effectLst/>
                        <a:latin typeface="Calibri" panose="020F0502020204030204" pitchFamily="34" charset="0"/>
                        <a:ea typeface="Calibri" panose="020F0502020204030204" pitchFamily="34" charset="0"/>
                      </a:endParaRPr>
                    </a:p>
                  </a:txBody>
                  <a:tcPr marL="13781" marR="83670" marT="0" marB="0"/>
                </a:tc>
                <a:extLst>
                  <a:ext uri="{0D108BD9-81ED-4DB2-BD59-A6C34878D82A}">
                    <a16:rowId xmlns:a16="http://schemas.microsoft.com/office/drawing/2014/main" val="3262819390"/>
                  </a:ext>
                </a:extLst>
              </a:tr>
              <a:tr h="290089">
                <a:tc gridSpan="2">
                  <a:txBody>
                    <a:bodyPr/>
                    <a:lstStyle/>
                    <a:p>
                      <a:pPr marL="0" indent="4391025" algn="just">
                        <a:lnSpc>
                          <a:spcPct val="115000"/>
                        </a:lnSpc>
                      </a:pPr>
                      <a:r>
                        <a:rPr lang="id-ID" sz="1400" b="1" dirty="0">
                          <a:effectLst/>
                        </a:rPr>
                        <a:t>Total</a:t>
                      </a:r>
                      <a:endParaRPr lang="en-ID" sz="1400" b="1" dirty="0">
                        <a:effectLst/>
                        <a:latin typeface="Calibri" panose="020F0502020204030204" pitchFamily="34" charset="0"/>
                        <a:ea typeface="Calibri" panose="020F0502020204030204" pitchFamily="34" charset="0"/>
                      </a:endParaRPr>
                    </a:p>
                  </a:txBody>
                  <a:tcPr marL="13781" marR="13781" marT="0" marB="0"/>
                </a:tc>
                <a:tc hMerge="1">
                  <a:txBody>
                    <a:bodyPr/>
                    <a:lstStyle/>
                    <a:p>
                      <a:endParaRPr lang="en-US"/>
                    </a:p>
                  </a:txBody>
                  <a:tcPr/>
                </a:tc>
                <a:tc>
                  <a:txBody>
                    <a:bodyPr/>
                    <a:lstStyle/>
                    <a:p>
                      <a:pPr marL="0" indent="0" algn="r">
                        <a:lnSpc>
                          <a:spcPct val="115000"/>
                        </a:lnSpc>
                      </a:pPr>
                      <a:r>
                        <a:rPr lang="id-ID" sz="1400" b="1" dirty="0">
                          <a:effectLst/>
                        </a:rPr>
                        <a:t>100</a:t>
                      </a:r>
                      <a:endParaRPr lang="en-ID" sz="1400" b="1" dirty="0">
                        <a:effectLst/>
                        <a:latin typeface="Calibri" panose="020F0502020204030204" pitchFamily="34" charset="0"/>
                        <a:ea typeface="Calibri" panose="020F0502020204030204" pitchFamily="34" charset="0"/>
                      </a:endParaRPr>
                    </a:p>
                  </a:txBody>
                  <a:tcPr marL="13781" marR="83670" marT="0" marB="0"/>
                </a:tc>
                <a:extLst>
                  <a:ext uri="{0D108BD9-81ED-4DB2-BD59-A6C34878D82A}">
                    <a16:rowId xmlns:a16="http://schemas.microsoft.com/office/drawing/2014/main" val="3242319557"/>
                  </a:ext>
                </a:extLst>
              </a:tr>
            </a:tbl>
          </a:graphicData>
        </a:graphic>
      </p:graphicFrame>
    </p:spTree>
    <p:extLst>
      <p:ext uri="{BB962C8B-B14F-4D97-AF65-F5344CB8AC3E}">
        <p14:creationId xmlns:p14="http://schemas.microsoft.com/office/powerpoint/2010/main" val="21088597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TotalTime>
  <Words>1590</Words>
  <Application>Microsoft Office PowerPoint</Application>
  <PresentationFormat>Widescreen</PresentationFormat>
  <Paragraphs>192</Paragraphs>
  <Slides>14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Calibri Light</vt:lpstr>
      <vt:lpstr>Noto Sans Symbols</vt:lpstr>
      <vt:lpstr>Times New Roman</vt:lpstr>
      <vt:lpstr>Tw Cen MT</vt:lpstr>
      <vt:lpstr>Wingdings</vt:lpstr>
      <vt:lpstr>Office Theme</vt:lpstr>
      <vt:lpstr>PowerPoint Presentation</vt:lpstr>
      <vt:lpstr>PENDAHULUAN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Topanal GR</dc:creator>
  <cp:lastModifiedBy>LENOVO.MP2E2EA6@outlook.com</cp:lastModifiedBy>
  <cp:revision>11</cp:revision>
  <dcterms:created xsi:type="dcterms:W3CDTF">2024-03-13T13:57:26Z</dcterms:created>
  <dcterms:modified xsi:type="dcterms:W3CDTF">2024-03-15T02:50:54Z</dcterms:modified>
</cp:coreProperties>
</file>